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x="18288000" cy="10287000"/>
  <p:notesSz cx="6858000" cy="9144000"/>
  <p:embeddedFontLst>
    <p:embeddedFont>
      <p:font typeface="เอฟซี ฟาสท์เทสท์ Bold" charset="1" panose="020B0500040200020003"/>
      <p:regular r:id="rId71"/>
    </p:embeddedFont>
    <p:embeddedFont>
      <p:font typeface="Sarabun Italics" charset="1" panose="00000500000000000000"/>
      <p:regular r:id="rId72"/>
    </p:embeddedFont>
    <p:embeddedFont>
      <p:font typeface="Prompt Bold" charset="1" panose="00000800000000000000"/>
      <p:regular r:id="rId73"/>
    </p:embeddedFont>
    <p:embeddedFont>
      <p:font typeface="Prompt" charset="1" panose="00000500000000000000"/>
      <p:regular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fonts/font71.fntdata" Type="http://schemas.openxmlformats.org/officeDocument/2006/relationships/font"/><Relationship Id="rId72" Target="fonts/font72.fntdata" Type="http://schemas.openxmlformats.org/officeDocument/2006/relationships/font"/><Relationship Id="rId73" Target="fonts/font73.fntdata" Type="http://schemas.openxmlformats.org/officeDocument/2006/relationships/font"/><Relationship Id="rId74" Target="fonts/font74.fntdata" Type="http://schemas.openxmlformats.org/officeDocument/2006/relationships/font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8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Relationship Id="rId3" Target="../media/image27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7.png" Type="http://schemas.openxmlformats.org/officeDocument/2006/relationships/image"/><Relationship Id="rId4" Target="../media/image31.png" Type="http://schemas.openxmlformats.org/officeDocument/2006/relationships/image"/><Relationship Id="rId5" Target="../media/image42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7.png" Type="http://schemas.openxmlformats.org/officeDocument/2006/relationships/image"/><Relationship Id="rId4" Target="../media/image31.pn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7.pn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21.png" Type="http://schemas.openxmlformats.org/officeDocument/2006/relationships/image"/><Relationship Id="rId15" Target="../media/image22.svg" Type="http://schemas.openxmlformats.org/officeDocument/2006/relationships/image"/><Relationship Id="rId16" Target="../media/image23.png" Type="http://schemas.openxmlformats.org/officeDocument/2006/relationships/image"/><Relationship Id="rId17" Target="../media/image24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59" y="0"/>
            <a:ext cx="18283141" cy="10287000"/>
          </a:xfrm>
          <a:custGeom>
            <a:avLst/>
            <a:gdLst/>
            <a:ahLst/>
            <a:cxnLst/>
            <a:rect r="r" b="b" t="t" l="l"/>
            <a:pathLst>
              <a:path h="10287000" w="18283141">
                <a:moveTo>
                  <a:pt x="0" y="0"/>
                </a:moveTo>
                <a:lnTo>
                  <a:pt x="18283141" y="0"/>
                </a:lnTo>
                <a:lnTo>
                  <a:pt x="1828314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65" r="0" b="-388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88254" y="-64934"/>
            <a:ext cx="3916350" cy="4342397"/>
          </a:xfrm>
          <a:custGeom>
            <a:avLst/>
            <a:gdLst/>
            <a:ahLst/>
            <a:cxnLst/>
            <a:rect r="r" b="b" t="t" l="l"/>
            <a:pathLst>
              <a:path h="4342397" w="3916350">
                <a:moveTo>
                  <a:pt x="0" y="0"/>
                </a:moveTo>
                <a:lnTo>
                  <a:pt x="3916350" y="0"/>
                </a:lnTo>
                <a:lnTo>
                  <a:pt x="3916350" y="4342397"/>
                </a:lnTo>
                <a:lnTo>
                  <a:pt x="0" y="4342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84732" y="1028700"/>
            <a:ext cx="8626656" cy="6661930"/>
          </a:xfrm>
          <a:custGeom>
            <a:avLst/>
            <a:gdLst/>
            <a:ahLst/>
            <a:cxnLst/>
            <a:rect r="r" b="b" t="t" l="l"/>
            <a:pathLst>
              <a:path h="6661930" w="8626656">
                <a:moveTo>
                  <a:pt x="0" y="0"/>
                </a:moveTo>
                <a:lnTo>
                  <a:pt x="8626655" y="0"/>
                </a:lnTo>
                <a:lnTo>
                  <a:pt x="8626655" y="6661930"/>
                </a:lnTo>
                <a:lnTo>
                  <a:pt x="0" y="66619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59" y="6633775"/>
            <a:ext cx="16986402" cy="3653225"/>
          </a:xfrm>
          <a:custGeom>
            <a:avLst/>
            <a:gdLst/>
            <a:ahLst/>
            <a:cxnLst/>
            <a:rect r="r" b="b" t="t" l="l"/>
            <a:pathLst>
              <a:path h="3653225" w="16986402">
                <a:moveTo>
                  <a:pt x="0" y="0"/>
                </a:moveTo>
                <a:lnTo>
                  <a:pt x="16986402" y="0"/>
                </a:lnTo>
                <a:lnTo>
                  <a:pt x="16986402" y="3653225"/>
                </a:lnTo>
                <a:lnTo>
                  <a:pt x="0" y="3653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26678" y="933450"/>
            <a:ext cx="3608189" cy="910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0"/>
              </a:lnSpc>
            </a:pPr>
            <a:r>
              <a:rPr lang="en-US" b="true" sz="5386">
                <a:solidFill>
                  <a:srgbClr val="F2DF97"/>
                </a:solidFill>
                <a:latin typeface="เอฟซี ฟาสท์เทสท์ Bold"/>
                <a:ea typeface="เอฟซี ฟาสท์เทสท์ Bold"/>
                <a:cs typeface="เอฟซี ฟาสท์เทสท์ Bold"/>
                <a:sym typeface="เอฟซี ฟาสท์เทสท์ Bold"/>
              </a:rPr>
              <a:t>คำเทศนา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310980" y="7428336"/>
            <a:ext cx="6374160" cy="721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i="true" spc="348">
                <a:solidFill>
                  <a:srgbClr val="FFFFFF"/>
                </a:solidFill>
                <a:latin typeface="Sarabun Italics"/>
                <a:ea typeface="Sarabun Italics"/>
                <a:cs typeface="Sarabun Italics"/>
                <a:sym typeface="Sarabun Italics"/>
              </a:rPr>
              <a:t>Whose side are you on?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143500"/>
            <a:ext cx="18288000" cy="5181386"/>
          </a:xfrm>
          <a:custGeom>
            <a:avLst/>
            <a:gdLst/>
            <a:ahLst/>
            <a:cxnLst/>
            <a:rect r="r" b="b" t="t" l="l"/>
            <a:pathLst>
              <a:path h="5181386" w="18288000">
                <a:moveTo>
                  <a:pt x="0" y="0"/>
                </a:moveTo>
                <a:lnTo>
                  <a:pt x="18288000" y="0"/>
                </a:lnTo>
                <a:lnTo>
                  <a:pt x="18288000" y="5181386"/>
                </a:lnTo>
                <a:lnTo>
                  <a:pt x="0" y="51813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799" r="0" b="-5091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2413999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615617" y="1080061"/>
            <a:ext cx="1056767" cy="2012889"/>
          </a:xfrm>
          <a:custGeom>
            <a:avLst/>
            <a:gdLst/>
            <a:ahLst/>
            <a:cxnLst/>
            <a:rect r="r" b="b" t="t" l="l"/>
            <a:pathLst>
              <a:path h="2012889" w="1056767">
                <a:moveTo>
                  <a:pt x="0" y="0"/>
                </a:moveTo>
                <a:lnTo>
                  <a:pt x="1056766" y="0"/>
                </a:lnTo>
                <a:lnTo>
                  <a:pt x="1056766" y="2012889"/>
                </a:lnTo>
                <a:lnTo>
                  <a:pt x="0" y="2012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73884" y="2902450"/>
            <a:ext cx="1234023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ท่านกำลังอยู่ฝ่ายใคร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62117" y="5545901"/>
            <a:ext cx="5363766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 5:13-15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68220" y="914400"/>
            <a:ext cx="415156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 5:13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15319" y="2113599"/>
            <a:ext cx="1516216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ขณะที่โ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ยชูวาอยู่ใกล้เมืองเยรีโค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เขาเงยหน้าขึ้นเห็นชายคนหนึ่ง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ชักดาบออกจากฝักยืนอยู่ตรงหน้า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โยชูวาจึงก้าวเข้าไปหาและถามว่า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“ท่านเป็นมิตรหรือเป็นศัตรู?”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057965" y="914400"/>
            <a:ext cx="417206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 5:14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94297" y="2113599"/>
            <a:ext cx="14604206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ผ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ู้นั้นตอบว่า “ไม่ใช่ทั้งสองอย่าง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เรามาในฐานะจอมทัพ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ขององค์พระผู้เป็นเจ้า”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โยชูวาจึงหมอบซบหน้าลงกับพื้น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ด้วยความเคารพยำเกรง...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465859" y="2739675"/>
            <a:ext cx="13356282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...และถามว่า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ทรงมีพระบัญชาประการใด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กับผู้รับใช้ของพระองค์หรือ?”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724431" y="812398"/>
            <a:ext cx="5143937" cy="1193676"/>
            <a:chOff x="0" y="0"/>
            <a:chExt cx="1354782" cy="31438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237269" y="837736"/>
            <a:ext cx="417206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 5:14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69753" y="914400"/>
            <a:ext cx="414849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 5:15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04800" y="3010180"/>
            <a:ext cx="17983200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จอมทัพของ องค์พระผู้เป็นเจ้า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ตอบว่า “จงถอดรองเท้าออก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เพราะที่ซึ่งเจ้ายืนอยู่นี้เป็นที่ศักดิ์สิทธิ์” โยชูวาก็ปฏิบัติตาม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28" y="4974420"/>
            <a:ext cx="18267472" cy="8229600"/>
          </a:xfrm>
          <a:custGeom>
            <a:avLst/>
            <a:gdLst/>
            <a:ahLst/>
            <a:cxnLst/>
            <a:rect r="r" b="b" t="t" l="l"/>
            <a:pathLst>
              <a:path h="8229600" w="18267472">
                <a:moveTo>
                  <a:pt x="0" y="0"/>
                </a:moveTo>
                <a:lnTo>
                  <a:pt x="18267472" y="0"/>
                </a:lnTo>
                <a:lnTo>
                  <a:pt x="1826747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805" r="0" b="-2380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2413999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83292" y="2535306"/>
            <a:ext cx="15541943" cy="3289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อยู่ฝ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่ายตนเอง อยู่ฝ่ายศัตรู </a:t>
            </a:r>
          </a:p>
          <a:p>
            <a:pPr algn="ctr">
              <a:lnSpc>
                <a:spcPts val="109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หรือ อยู่ฝ่ายพระเจ้า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17406" y="6391413"/>
            <a:ext cx="11721237" cy="2054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26"/>
              </a:lnSpc>
              <a:spcBef>
                <a:spcPct val="0"/>
              </a:spcBef>
            </a:pP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ยนาห์ 1:1-3, ยากอบ 4:4, โรม 8:7-8, </a:t>
            </a:r>
          </a:p>
          <a:p>
            <a:pPr algn="ctr">
              <a:lnSpc>
                <a:spcPts val="8226"/>
              </a:lnSpc>
              <a:spcBef>
                <a:spcPct val="0"/>
              </a:spcBef>
            </a:pP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1 พงศ์กษัตริย์ 18:21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230302" y="863352"/>
            <a:ext cx="1847923" cy="1698049"/>
            <a:chOff x="0" y="0"/>
            <a:chExt cx="2463897" cy="22640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/>
            <p:nvPr/>
          </p:nvGrpSpPr>
          <p:grpSpPr>
            <a:xfrm rot="0">
              <a:off x="1188634" y="1754573"/>
              <a:ext cx="325657" cy="325657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275263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67364" y="914400"/>
            <a:ext cx="355327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ยนาห์ 1:1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717602" y="3387688"/>
            <a:ext cx="13157597" cy="4460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พระดำรัสจาก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มาถึงโยนาห์ บุตรอามิททัย ว่า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284244" y="914400"/>
            <a:ext cx="371951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ยนาห์ 1:2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04800" y="2947262"/>
            <a:ext cx="17983200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“จงไปยังนีน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ะเวห์นครใหญ่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เทศนาตักเตือนกรุงนั้น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เพราะความชั่วช้าของเขากระฉ่อนขึ้นมาต่อหน้าเรา”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286923" y="914400"/>
            <a:ext cx="371415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ยนาห์ 1:3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83221" y="3010180"/>
            <a:ext cx="15626358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แต่โยนา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ห์หนีจากองค์พระผู้เป็นเจ้า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มุ่งหน้าไปยังเมืองทารชิช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เขาเดินทางไปที่ยัฟฟา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และพบเรือที่จะไปเมืองนั้น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286923" y="914400"/>
            <a:ext cx="371415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ยนาห์ 1:3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889200" y="3497795"/>
            <a:ext cx="12814399" cy="4460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จึงจ่ายค่าโดยสาร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แล้วขึ้นเรือ จะไปทารชิช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เพื่อหนีจากองค์พระผู้เป็นเจ้า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-1905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62936" y="914400"/>
            <a:ext cx="416212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ยากอบ 4:4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54163" y="2248523"/>
            <a:ext cx="15084475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พวกไม่ซื่อต่อพระเ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ท่านไม่รู้หรือว่าการเป็นมิตรกับโลก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คือการเกลียดชังพระเจ้า?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ผู้ใดเลือกที่จะเป็นมิตรกับโลก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ก็เป็นศัตรูต่อพระเจ้า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08702" y="914400"/>
            <a:ext cx="287059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โรม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8:7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-214273" y="3034998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จิตใ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จที่เต็มไปด้วยบาป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ก็เป็นศัตรูกับพระเจ้า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ไม่ยอมอยู่ใต้บทบัญญัติของพระเจ้า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ทั้งไม่สามารถอยู่ได้ด้วย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45128" y="889062"/>
            <a:ext cx="5143937" cy="1193676"/>
            <a:chOff x="0" y="0"/>
            <a:chExt cx="1354782" cy="3143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4782" cy="314384"/>
            </a:xfrm>
            <a:custGeom>
              <a:avLst/>
              <a:gdLst/>
              <a:ahLst/>
              <a:cxnLst/>
              <a:rect r="r" b="b" t="t" l="l"/>
              <a:pathLst>
                <a:path h="314384" w="1354782">
                  <a:moveTo>
                    <a:pt x="150506" y="0"/>
                  </a:moveTo>
                  <a:lnTo>
                    <a:pt x="1204276" y="0"/>
                  </a:lnTo>
                  <a:cubicBezTo>
                    <a:pt x="1287398" y="0"/>
                    <a:pt x="1354782" y="67384"/>
                    <a:pt x="1354782" y="150506"/>
                  </a:cubicBezTo>
                  <a:lnTo>
                    <a:pt x="1354782" y="163878"/>
                  </a:lnTo>
                  <a:cubicBezTo>
                    <a:pt x="1354782" y="203795"/>
                    <a:pt x="1338925" y="242076"/>
                    <a:pt x="1310700" y="270302"/>
                  </a:cubicBezTo>
                  <a:cubicBezTo>
                    <a:pt x="1282474" y="298527"/>
                    <a:pt x="1244193" y="314384"/>
                    <a:pt x="1204276" y="314384"/>
                  </a:cubicBezTo>
                  <a:lnTo>
                    <a:pt x="150506" y="314384"/>
                  </a:lnTo>
                  <a:cubicBezTo>
                    <a:pt x="110589" y="314384"/>
                    <a:pt x="72307" y="298527"/>
                    <a:pt x="44082" y="270302"/>
                  </a:cubicBezTo>
                  <a:cubicBezTo>
                    <a:pt x="15857" y="242076"/>
                    <a:pt x="0" y="203795"/>
                    <a:pt x="0" y="163878"/>
                  </a:cubicBezTo>
                  <a:lnTo>
                    <a:pt x="0" y="150506"/>
                  </a:lnTo>
                  <a:cubicBezTo>
                    <a:pt x="0" y="67384"/>
                    <a:pt x="67384" y="0"/>
                    <a:pt x="15050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354782" cy="2572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686973" y="914400"/>
            <a:ext cx="291405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โรม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8:8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3554072"/>
            <a:ext cx="18502273" cy="4460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บรรดาผู้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ที่วิสัยบาปควบคุมอยู่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ไม่อาจเป็นที่ชอบพระทัย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ของพระเจ้าได้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159429" y="889062"/>
            <a:ext cx="7985795" cy="1146703"/>
            <a:chOff x="0" y="0"/>
            <a:chExt cx="2103255" cy="30201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03255" cy="302012"/>
            </a:xfrm>
            <a:custGeom>
              <a:avLst/>
              <a:gdLst/>
              <a:ahLst/>
              <a:cxnLst/>
              <a:rect r="r" b="b" t="t" l="l"/>
              <a:pathLst>
                <a:path h="302012" w="2103255">
                  <a:moveTo>
                    <a:pt x="96946" y="0"/>
                  </a:moveTo>
                  <a:lnTo>
                    <a:pt x="2006308" y="0"/>
                  </a:lnTo>
                  <a:cubicBezTo>
                    <a:pt x="2059850" y="0"/>
                    <a:pt x="2103255" y="43404"/>
                    <a:pt x="2103255" y="96946"/>
                  </a:cubicBezTo>
                  <a:lnTo>
                    <a:pt x="2103255" y="205066"/>
                  </a:lnTo>
                  <a:cubicBezTo>
                    <a:pt x="2103255" y="230778"/>
                    <a:pt x="2093041" y="255436"/>
                    <a:pt x="2074860" y="273617"/>
                  </a:cubicBezTo>
                  <a:cubicBezTo>
                    <a:pt x="2056679" y="291798"/>
                    <a:pt x="2032020" y="302012"/>
                    <a:pt x="2006308" y="302012"/>
                  </a:cubicBezTo>
                  <a:lnTo>
                    <a:pt x="96946" y="302012"/>
                  </a:lnTo>
                  <a:cubicBezTo>
                    <a:pt x="71234" y="302012"/>
                    <a:pt x="46576" y="291798"/>
                    <a:pt x="28395" y="273617"/>
                  </a:cubicBezTo>
                  <a:cubicBezTo>
                    <a:pt x="10214" y="255436"/>
                    <a:pt x="0" y="230778"/>
                    <a:pt x="0" y="205066"/>
                  </a:cubicBezTo>
                  <a:lnTo>
                    <a:pt x="0" y="96946"/>
                  </a:lnTo>
                  <a:cubicBezTo>
                    <a:pt x="0" y="71234"/>
                    <a:pt x="10214" y="46576"/>
                    <a:pt x="28395" y="28395"/>
                  </a:cubicBezTo>
                  <a:cubicBezTo>
                    <a:pt x="46576" y="10214"/>
                    <a:pt x="71234" y="0"/>
                    <a:pt x="96946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2103255" cy="24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5450904" y="914400"/>
            <a:ext cx="738619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1 พงศ์กษัตริย์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18:21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42154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เอล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ียาห์มาอยู่ต่อหน้าประชาชน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และกล่าวว่า “พวกท่าน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จะเหยียบเรือสองแคม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ไปนานสักเท่าใด?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436177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หากพระยาห์เวห์ทรงเป็นพระเจ้า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จงติดตามพระองค์ แต่หากบาอัล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เป็นพระเจ้า ก็ไปติดตามเขาเถิด”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แต่ประชาชนไม่พูดอะไร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28" y="4880221"/>
            <a:ext cx="18528782" cy="5528661"/>
          </a:xfrm>
          <a:custGeom>
            <a:avLst/>
            <a:gdLst/>
            <a:ahLst/>
            <a:cxnLst/>
            <a:rect r="r" b="b" t="t" l="l"/>
            <a:pathLst>
              <a:path h="5528661" w="18528782">
                <a:moveTo>
                  <a:pt x="0" y="0"/>
                </a:moveTo>
                <a:lnTo>
                  <a:pt x="18528782" y="0"/>
                </a:lnTo>
                <a:lnTo>
                  <a:pt x="18528782" y="5528661"/>
                </a:lnTo>
                <a:lnTo>
                  <a:pt x="0" y="55286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5860" r="0" b="-3700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2413999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953881" y="863352"/>
            <a:ext cx="2400765" cy="1698049"/>
            <a:chOff x="0" y="0"/>
            <a:chExt cx="3201020" cy="226406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8" id="8"/>
            <p:cNvGrpSpPr/>
            <p:nvPr/>
          </p:nvGrpSpPr>
          <p:grpSpPr>
            <a:xfrm rot="0">
              <a:off x="1188634" y="1754573"/>
              <a:ext cx="325657" cy="32565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1514291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396687" y="2821056"/>
            <a:ext cx="15515154" cy="28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าต้องเล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ือกว่าจะให้ใครเป็น</a:t>
            </a:r>
          </a:p>
          <a:p>
            <a:pPr algn="ctr">
              <a:lnSpc>
                <a:spcPts val="109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เจ้านายของเรา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626517" y="5295900"/>
            <a:ext cx="10296489" cy="6332340"/>
          </a:xfrm>
          <a:custGeom>
            <a:avLst/>
            <a:gdLst/>
            <a:ahLst/>
            <a:cxnLst/>
            <a:rect r="r" b="b" t="t" l="l"/>
            <a:pathLst>
              <a:path h="6332340" w="10296489">
                <a:moveTo>
                  <a:pt x="0" y="0"/>
                </a:moveTo>
                <a:lnTo>
                  <a:pt x="10296489" y="0"/>
                </a:lnTo>
                <a:lnTo>
                  <a:pt x="10296489" y="6332340"/>
                </a:lnTo>
                <a:lnTo>
                  <a:pt x="0" y="6332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-1331318" y="5295900"/>
            <a:ext cx="10296489" cy="6332340"/>
          </a:xfrm>
          <a:custGeom>
            <a:avLst/>
            <a:gdLst/>
            <a:ahLst/>
            <a:cxnLst/>
            <a:rect r="r" b="b" t="t" l="l"/>
            <a:pathLst>
              <a:path h="6332340" w="10296489">
                <a:moveTo>
                  <a:pt x="10296489" y="0"/>
                </a:moveTo>
                <a:lnTo>
                  <a:pt x="0" y="0"/>
                </a:lnTo>
                <a:lnTo>
                  <a:pt x="0" y="6332340"/>
                </a:lnTo>
                <a:lnTo>
                  <a:pt x="10296489" y="6332340"/>
                </a:lnTo>
                <a:lnTo>
                  <a:pt x="1029648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556659" y="6039116"/>
            <a:ext cx="9195210" cy="1009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26"/>
              </a:lnSpc>
              <a:spcBef>
                <a:spcPct val="0"/>
              </a:spcBef>
            </a:pP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มัทธิว</a:t>
            </a: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6:24, โยชูวา 24:14-15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53446" y="914400"/>
            <a:ext cx="453494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มัทธิว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6:24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52243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“ไม่มีใครเป็นข้าสองเจ้า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บ่าวสอ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งนายได้ เขาย่อม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เกลียดนายคนหนึ่ง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และรักนายอีกคนหนึ่ง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327146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...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หรือ ภักดีต่อนายคนหนึ่ง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และดูหมิ่นนายอีกคนหนึ่ง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ท่านจะรับใช้ทั้งพระเจ้า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และเงินทองไม่ได้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683162" y="885825"/>
            <a:ext cx="504691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โยชูวา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24:14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333684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ฉะน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ั้นท่านทั้งหลาย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จงยำเกรงองค์พระผู้เป็นเจ้า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และปรนนิบัติพระองค์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ด้วยความซื่อสัตย์ทุกประการ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107137" y="434172"/>
            <a:ext cx="18502273" cy="8975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จงกำจัดพระทั้งหลาย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ซึ่งบรรพบุรุษของท่านนมัสการ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ที่ฟากโน้นของแม่น้ำยูเฟรติส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และในอียิปต์ จงปรนนิบัติ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694934" y="885825"/>
            <a:ext cx="5023366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โยชูวา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24:15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22357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แต่หา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กท่านไม่เต็มใจที่จะปรนนิบัติ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 ก็จงเลือก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ในวันนี้ว่าท่านจะปรนนิบัติใคร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จะเป็นพระต่างๆ ซึ่งบรรพบุรุษ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ของท่านปรนนิบัติที่ฟากข้างโน้น...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107137" y="858012"/>
            <a:ext cx="18502273" cy="8400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6"/>
              </a:lnSpc>
            </a:pPr>
            <a:r>
              <a:rPr lang="en-US" sz="7800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ของแม่น้ำยูเฟรติส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หรือพระต่างๆ ของชาวอาโมไรต์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ในดินแดนซึ่งท่านอาศัยอยู่ขณะนี้ 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แต่สำหรับตัวข้าพเจ้าเอง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กับครอบครัวจะปรนนิบัติ</a:t>
            </a:r>
          </a:p>
          <a:p>
            <a:pPr algn="ctr">
              <a:lnSpc>
                <a:spcPts val="9516"/>
              </a:lnSpc>
              <a:spcBef>
                <a:spcPct val="0"/>
              </a:spcBef>
            </a:pPr>
            <a:r>
              <a:rPr lang="en-US" b="true" sz="7800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องค์พระผู้เป็นเจ้า”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8093" y="5422599"/>
            <a:ext cx="18404187" cy="4864401"/>
            <a:chOff x="0" y="0"/>
            <a:chExt cx="2851290" cy="7536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51290" cy="753623"/>
            </a:xfrm>
            <a:custGeom>
              <a:avLst/>
              <a:gdLst/>
              <a:ahLst/>
              <a:cxnLst/>
              <a:rect r="r" b="b" t="t" l="l"/>
              <a:pathLst>
                <a:path h="753623" w="2851290">
                  <a:moveTo>
                    <a:pt x="0" y="0"/>
                  </a:moveTo>
                  <a:lnTo>
                    <a:pt x="2851290" y="0"/>
                  </a:lnTo>
                  <a:lnTo>
                    <a:pt x="2851290" y="753623"/>
                  </a:lnTo>
                  <a:lnTo>
                    <a:pt x="0" y="753623"/>
                  </a:lnTo>
                  <a:close/>
                </a:path>
              </a:pathLst>
            </a:custGeom>
            <a:blipFill>
              <a:blip r:embed="rId2"/>
              <a:stretch>
                <a:fillRect l="0" t="-75799" r="0" b="-7579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537219" y="2413999"/>
            <a:ext cx="22950344" cy="5459001"/>
            <a:chOff x="0" y="0"/>
            <a:chExt cx="30600458" cy="7278668"/>
          </a:xfrm>
        </p:grpSpPr>
        <p:sp>
          <p:nvSpPr>
            <p:cNvPr name="Freeform 5" id="5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403652" y="2821056"/>
            <a:ext cx="15501224" cy="1422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าต้องเล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ือกอยู่ฝ่ายพระเจ้า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953881" y="863352"/>
            <a:ext cx="2305159" cy="1698049"/>
            <a:chOff x="0" y="0"/>
            <a:chExt cx="3073546" cy="22640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/>
            <p:nvPr/>
          </p:nvGrpSpPr>
          <p:grpSpPr>
            <a:xfrm rot="0">
              <a:off x="1188634" y="1728933"/>
              <a:ext cx="325657" cy="325657"/>
              <a:chOff x="0" y="0"/>
              <a:chExt cx="812800" cy="812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386817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393258" y="5029200"/>
            <a:ext cx="13522011" cy="1009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26"/>
              </a:lnSpc>
              <a:spcBef>
                <a:spcPct val="0"/>
              </a:spcBef>
            </a:pP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ฮีบรู</a:t>
            </a:r>
            <a:r>
              <a:rPr lang="en-US" sz="58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11:24-26, นางรูธ 1:16, นางรูธ 2:11-12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02659" y="885825"/>
            <a:ext cx="3807916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ฮีบรู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11:24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817233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โด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ยความเชื่อ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เมื่อโมเสสเติบโตขึ้น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ก็ปฏิเสธฐานะบุตร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ของธิดาฟาโรห์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14535" y="885825"/>
            <a:ext cx="378416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ฮีบรู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11:25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817233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เข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าเลือกที่จะถูกข่มเหง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ร่วมกับเหล่าประชากร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 แทนการเริงสำราญ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เพียงชั่วคราวในบาป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299653" y="885825"/>
            <a:ext cx="381392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ฮีบรู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11:26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250971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เข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าถือว่าการยอมเสื่อมเสีย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เพื่อพระคริสต์ยังล้ำค่า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ยิ่งกว่าทรัพย์สมบัติทั้งหลาย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ของอียิปต์ เพราะเขามองไป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ข้างหน้าถึงบำเหน็จของเขา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122056" y="885825"/>
            <a:ext cx="416912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นางรูธ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1:16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880151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แต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่รูธตอบว่า “อย่าคะยั้นคะยอ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ให้ลูกทิ้งแม่ไปเลย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แม่ไปไหนลูกจะไปด้วย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แม่อยู่ที่ไหนลูกจะอยู่ด้วย...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107137" y="2853855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ญาติของแม่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จะเป็นญาติของลูก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และพระเจ้าของแม่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จะเป็นพระเจ้าของลูกด้วย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122056" y="885825"/>
            <a:ext cx="416912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นางรูธ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1:16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132786" y="885825"/>
            <a:ext cx="414766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นางรูธ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2:11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486913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โบอ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าสตอบว่า “ฉันได้ยินทุกอย่าง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เกี่ยวกับเธอ ที่ได้แสดงความรัก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และน้ำใจต่อแม่สามี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ตั้งแต่สามีของเธอตายจากไป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107137" y="2839923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…ทั้งรู้ถึงการที่เธอจากพ่อแม่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จากบ้านเกิดเมืองนอน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มาอาศัยอยู่กับผู้คน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ซึ่งเธอไม่เคยรู้จักมาก่อน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132786" y="885825"/>
            <a:ext cx="414766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นางรูธ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2:11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49740" y="885825"/>
            <a:ext cx="4313754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นางรูธ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2:12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45101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ขอองค์พระผู้เป็นเจ้า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ทรงตอบแทนเธอที่ได้ทำเช่นนั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และขอพระยาห์เวห์พระเจ้า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แห่งอิสราเอล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2079621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ผู้ซึ่งเธอเข้ามาลี้ภัย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อยู่ใต้ร่มบารมี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ประทานรางวัลอันอุดมแก่เธอ”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6187" y="-85994"/>
            <a:ext cx="8208227" cy="10480486"/>
            <a:chOff x="0" y="0"/>
            <a:chExt cx="1271669" cy="16237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71669" cy="1623702"/>
            </a:xfrm>
            <a:custGeom>
              <a:avLst/>
              <a:gdLst/>
              <a:ahLst/>
              <a:cxnLst/>
              <a:rect r="r" b="b" t="t" l="l"/>
              <a:pathLst>
                <a:path h="1623702" w="1271669">
                  <a:moveTo>
                    <a:pt x="0" y="0"/>
                  </a:moveTo>
                  <a:lnTo>
                    <a:pt x="1271669" y="0"/>
                  </a:lnTo>
                  <a:lnTo>
                    <a:pt x="1271669" y="1623702"/>
                  </a:lnTo>
                  <a:lnTo>
                    <a:pt x="0" y="1623702"/>
                  </a:lnTo>
                  <a:close/>
                </a:path>
              </a:pathLst>
            </a:custGeom>
            <a:blipFill>
              <a:blip r:embed="rId2"/>
              <a:stretch>
                <a:fillRect l="-46002" t="0" r="-4600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-10800000">
            <a:off x="4411289" y="0"/>
            <a:ext cx="3696427" cy="10287000"/>
            <a:chOff x="0" y="0"/>
            <a:chExt cx="973545" cy="2709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73545" cy="2709333"/>
            </a:xfrm>
            <a:custGeom>
              <a:avLst/>
              <a:gdLst/>
              <a:ahLst/>
              <a:cxnLst/>
              <a:rect r="r" b="b" t="t" l="l"/>
              <a:pathLst>
                <a:path h="2709333" w="973545">
                  <a:moveTo>
                    <a:pt x="0" y="0"/>
                  </a:moveTo>
                  <a:lnTo>
                    <a:pt x="973545" y="0"/>
                  </a:lnTo>
                  <a:lnTo>
                    <a:pt x="97354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F4F0E4">
                    <a:alpha val="100000"/>
                  </a:srgbClr>
                </a:gs>
                <a:gs pos="100000">
                  <a:srgbClr val="FFF9EB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19050"/>
              <a:ext cx="973545" cy="2690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3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5400000">
            <a:off x="-854315" y="4880211"/>
            <a:ext cx="6487425" cy="5408891"/>
          </a:xfrm>
          <a:custGeom>
            <a:avLst/>
            <a:gdLst/>
            <a:ahLst/>
            <a:cxnLst/>
            <a:rect r="r" b="b" t="t" l="l"/>
            <a:pathLst>
              <a:path h="5408891" w="6487425">
                <a:moveTo>
                  <a:pt x="0" y="0"/>
                </a:moveTo>
                <a:lnTo>
                  <a:pt x="6487426" y="0"/>
                </a:lnTo>
                <a:lnTo>
                  <a:pt x="6487426" y="5408891"/>
                </a:lnTo>
                <a:lnTo>
                  <a:pt x="0" y="54088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1458488" y="1607522"/>
            <a:ext cx="1498023" cy="2010768"/>
          </a:xfrm>
          <a:custGeom>
            <a:avLst/>
            <a:gdLst/>
            <a:ahLst/>
            <a:cxnLst/>
            <a:rect r="r" b="b" t="t" l="l"/>
            <a:pathLst>
              <a:path h="2010768" w="1498023">
                <a:moveTo>
                  <a:pt x="0" y="0"/>
                </a:moveTo>
                <a:lnTo>
                  <a:pt x="1498022" y="0"/>
                </a:lnTo>
                <a:lnTo>
                  <a:pt x="1498022" y="2010768"/>
                </a:lnTo>
                <a:lnTo>
                  <a:pt x="0" y="2010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144000" y="3437315"/>
            <a:ext cx="6419612" cy="5226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าจะอยู่</a:t>
            </a:r>
          </a:p>
          <a:p>
            <a:pPr algn="ctr">
              <a:lnSpc>
                <a:spcPts val="138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ฝ่ายพระเจ้า</a:t>
            </a:r>
          </a:p>
          <a:p>
            <a:pPr algn="ctr">
              <a:lnSpc>
                <a:spcPts val="138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ได้อย่างไร 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782873" y="-85994"/>
            <a:ext cx="10611807" cy="10480486"/>
            <a:chOff x="0" y="0"/>
            <a:chExt cx="1644047" cy="16237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4047" cy="1623702"/>
            </a:xfrm>
            <a:custGeom>
              <a:avLst/>
              <a:gdLst/>
              <a:ahLst/>
              <a:cxnLst/>
              <a:rect r="r" b="b" t="t" l="l"/>
              <a:pathLst>
                <a:path h="1623702" w="1644047">
                  <a:moveTo>
                    <a:pt x="0" y="0"/>
                  </a:moveTo>
                  <a:lnTo>
                    <a:pt x="1644047" y="0"/>
                  </a:lnTo>
                  <a:lnTo>
                    <a:pt x="1644047" y="1623702"/>
                  </a:lnTo>
                  <a:lnTo>
                    <a:pt x="0" y="1623702"/>
                  </a:lnTo>
                  <a:close/>
                </a:path>
              </a:pathLst>
            </a:custGeom>
            <a:blipFill>
              <a:blip r:embed="rId2"/>
              <a:stretch>
                <a:fillRect l="-24257" t="0" r="-24257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5400000">
            <a:off x="12485151" y="4995343"/>
            <a:ext cx="3680300" cy="6312413"/>
          </a:xfrm>
          <a:custGeom>
            <a:avLst/>
            <a:gdLst/>
            <a:ahLst/>
            <a:cxnLst/>
            <a:rect r="r" b="b" t="t" l="l"/>
            <a:pathLst>
              <a:path h="6312413" w="3680300">
                <a:moveTo>
                  <a:pt x="0" y="0"/>
                </a:moveTo>
                <a:lnTo>
                  <a:pt x="3680300" y="0"/>
                </a:lnTo>
                <a:lnTo>
                  <a:pt x="3680300" y="6312413"/>
                </a:lnTo>
                <a:lnTo>
                  <a:pt x="0" y="63124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5122" t="-19629" r="-34735" b="-966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782873" y="0"/>
            <a:ext cx="3419504" cy="10287000"/>
            <a:chOff x="0" y="0"/>
            <a:chExt cx="900610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00610" cy="2709333"/>
            </a:xfrm>
            <a:custGeom>
              <a:avLst/>
              <a:gdLst/>
              <a:ahLst/>
              <a:cxnLst/>
              <a:rect r="r" b="b" t="t" l="l"/>
              <a:pathLst>
                <a:path h="2709333" w="900610">
                  <a:moveTo>
                    <a:pt x="0" y="0"/>
                  </a:moveTo>
                  <a:lnTo>
                    <a:pt x="900610" y="0"/>
                  </a:lnTo>
                  <a:lnTo>
                    <a:pt x="90061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F4F0E4">
                    <a:alpha val="100000"/>
                  </a:srgbClr>
                </a:gs>
                <a:gs pos="100000">
                  <a:srgbClr val="FFF9EB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19050"/>
              <a:ext cx="900610" cy="2690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3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5400000">
            <a:off x="14734119" y="881540"/>
            <a:ext cx="4435421" cy="2672341"/>
          </a:xfrm>
          <a:custGeom>
            <a:avLst/>
            <a:gdLst/>
            <a:ahLst/>
            <a:cxnLst/>
            <a:rect r="r" b="b" t="t" l="l"/>
            <a:pathLst>
              <a:path h="2672341" w="4435421">
                <a:moveTo>
                  <a:pt x="0" y="0"/>
                </a:moveTo>
                <a:lnTo>
                  <a:pt x="4435421" y="0"/>
                </a:lnTo>
                <a:lnTo>
                  <a:pt x="4435421" y="2672341"/>
                </a:lnTo>
                <a:lnTo>
                  <a:pt x="0" y="2672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9" id="9"/>
          <p:cNvGrpSpPr/>
          <p:nvPr/>
        </p:nvGrpSpPr>
        <p:grpSpPr>
          <a:xfrm rot="0">
            <a:off x="2546429" y="770349"/>
            <a:ext cx="2156522" cy="1698049"/>
            <a:chOff x="0" y="0"/>
            <a:chExt cx="2875363" cy="226406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686729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1686729" y="1741873"/>
              <a:ext cx="325657" cy="325657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254501" y="2802949"/>
            <a:ext cx="8536662" cy="712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าต้อง</a:t>
            </a:r>
          </a:p>
          <a:p>
            <a:pPr algn="l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ยอมจำนน</a:t>
            </a:r>
          </a:p>
          <a:p>
            <a:pPr algn="l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และถามพระเจ้า</a:t>
            </a:r>
          </a:p>
          <a:p>
            <a:pPr algn="l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ว่าจะให้ข้าพเจ้า</a:t>
            </a:r>
          </a:p>
          <a:p>
            <a:pPr algn="l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ทำอะไร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406960" y="6777739"/>
            <a:ext cx="5836682" cy="2652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6"/>
              </a:lnSpc>
              <a:spcBef>
                <a:spcPct val="0"/>
              </a:spcBef>
            </a:pP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โยชูวา</a:t>
            </a: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5:14, </a:t>
            </a:r>
          </a:p>
          <a:p>
            <a:pPr algn="ctr">
              <a:lnSpc>
                <a:spcPts val="7106"/>
              </a:lnSpc>
              <a:spcBef>
                <a:spcPct val="0"/>
              </a:spcBef>
            </a:pP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อิสยาห์ 6:8, </a:t>
            </a:r>
          </a:p>
          <a:p>
            <a:pPr algn="ctr">
              <a:lnSpc>
                <a:spcPts val="7106"/>
              </a:lnSpc>
              <a:spcBef>
                <a:spcPct val="0"/>
              </a:spcBef>
            </a:pP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ลูกา 1:38, อพยพ4:10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120568" y="885825"/>
            <a:ext cx="417209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โยชูวา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5:14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176539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ผู้นั้นตอบว่า “ไม่ใช่ทั้งสองอย่าง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เรามาในฐานะจอมทัพ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ขององค์พระผู้เป็นเจ้า”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โยชูวาจึงหมอบซบหน้าลงกับพื้น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ด้วยความเคารพยำเกรง...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909137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...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และถามว่า “องค์พระผู้เป็นเจ้า 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ทรงมีพระบัญชาประการใด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กับผู้รับใช้ของพระองค์หรือ?”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141121" y="885825"/>
            <a:ext cx="413099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อิสยาห์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6:8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517356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แล้วข้าพเจ้าได้ยินพระสุรเสียง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ขององค์พระผู้เป็นเจ้าตรัสว่า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“เราจะส่งผู้ใดไป?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และใครจะไปเพื่อเรา?”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751842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...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ข้าพเจ้ากราบทูลว่า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“ข้าพระองค์อยู่ที่นี่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ขอทรงส่งข้าพระองค์ไปเถิด!”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514858" y="885825"/>
            <a:ext cx="338351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ลูกา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1:38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260954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ม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ารีย์กล่าวว่า “ข้าพเจ้า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เป็นผู้รับใช้ขององค์พระผู้เป็นเจ้า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ขอให้เกิดขึ้นแก่ข้าพเจ้า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ตามที่ท่านกล่าวเถิด”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แล้วทูตสวรรค์นั้นก็จากนางไป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188805" y="885825"/>
            <a:ext cx="403562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อพยพ4:</a:t>
            </a: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10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46543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โมเสสทูล องค์พ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ระผู้เป็นเจ้าว่า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“ข้าแต่องค์พระผู้เป็นเจ้า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ข้าพระองค์พูดไม่เก่ง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ไม่ว่าจะในอดีต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435439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หรือ เมื่อพระองค์ตรัส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กับผู้รับใช้ของพระองค์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ข้าพระองค์เป็นคนพูดไม่คล่อง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และไร้คารม”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60997" y="-139799"/>
            <a:ext cx="8282478" cy="10566599"/>
          </a:xfrm>
          <a:custGeom>
            <a:avLst/>
            <a:gdLst/>
            <a:ahLst/>
            <a:cxnLst/>
            <a:rect r="r" b="b" t="t" l="l"/>
            <a:pathLst>
              <a:path h="10566599" w="8282478">
                <a:moveTo>
                  <a:pt x="0" y="0"/>
                </a:moveTo>
                <a:lnTo>
                  <a:pt x="8282479" y="0"/>
                </a:lnTo>
                <a:lnTo>
                  <a:pt x="8282479" y="10566598"/>
                </a:lnTo>
                <a:lnTo>
                  <a:pt x="0" y="10566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961" t="0" r="-46525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89767" y="0"/>
            <a:ext cx="4188864" cy="10287000"/>
            <a:chOff x="0" y="0"/>
            <a:chExt cx="1103240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03240" cy="2709333"/>
            </a:xfrm>
            <a:custGeom>
              <a:avLst/>
              <a:gdLst/>
              <a:ahLst/>
              <a:cxnLst/>
              <a:rect r="r" b="b" t="t" l="l"/>
              <a:pathLst>
                <a:path h="2709333" w="1103240">
                  <a:moveTo>
                    <a:pt x="0" y="0"/>
                  </a:moveTo>
                  <a:lnTo>
                    <a:pt x="1103240" y="0"/>
                  </a:lnTo>
                  <a:lnTo>
                    <a:pt x="110324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50000">
                  <a:srgbClr val="FCF3E7">
                    <a:alpha val="4650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103240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778159" y="922749"/>
            <a:ext cx="2774336" cy="1698049"/>
            <a:chOff x="0" y="0"/>
            <a:chExt cx="3699114" cy="226406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1686729" y="1741873"/>
              <a:ext cx="325657" cy="325657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012385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183573" y="3096268"/>
            <a:ext cx="12245346" cy="428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</a:t>
            </a: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าต้องดำเนินชีวิตตามพระประสงค์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9999" spc="35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ของพระเจ้า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42089" y="8210411"/>
            <a:ext cx="10846475" cy="861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6"/>
              </a:lnSpc>
              <a:spcBef>
                <a:spcPct val="0"/>
              </a:spcBef>
            </a:pP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ยอห์น</a:t>
            </a: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6:38, กิจการ 16:6-10, ลูกา 9:23 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80220" y="885825"/>
            <a:ext cx="4252794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ยอห์น 6:38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874405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เพราะเราได้ลงมาจากสวรรค์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มิใช่เพื่อทำตาม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ใจของเราเอง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แต่เพื่อทำตามพระประสงค์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ของพระองค์ผู้ทรงส่งเรามา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04735" y="885825"/>
            <a:ext cx="440376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กิจการ 16:6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166577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เนื่องจากพระวิญญาณบริสุทธิ์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ยังไม่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ให้ประกาศพระวจนะ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ในแคว้นเ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อเชีย เปาโลกับคณะ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จึงเดินทางไปทั่วภูมิภาค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ฟรีเจีย และกาลาเทีย 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29202" y="885825"/>
            <a:ext cx="435483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กิจการ 16:7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166577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เมื่อมาถึงช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ายแดนแคว้นมิเซ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ีย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พวกเขาก็พยายามจะเข้าไป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ในแคว้นบิธีเนีย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แต่พระวิญญาณของพระเยซู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ไม่ทรงอนุญาต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07473" y="885825"/>
            <a:ext cx="439828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กิจการ 16:8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4101306"/>
            <a:ext cx="18502273" cy="2955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พวกเขาจึงผ่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านแคว้นมิเซ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ีย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ลงไปยังเมืองโตรอัส 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004779" y="885825"/>
            <a:ext cx="440367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กิจการ 16:9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260954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ในเวลากลางคืนเปาโลได้รับนิมิต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เห็นชาวมาซิโดเนียคนหนึ่ง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ยืนอ้อนวอนว่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 “โปรดมาช่วย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พวกข้าพเจ้าที่แคว้นมาซิโดเน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ีย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ด้วยเถิด”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810856" y="885825"/>
            <a:ext cx="479152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กิจการ 16:10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15084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หลังจากเปาโลเห็นนิมิต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เราก็เตรียมพร้อมทันที ที่จะไปยัง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แคว้นมาซิโดเนีย เพราะเห็นว่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พระเจ้าได้ทรงเร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ียกเราให้ไป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ประกาศข่าวประเสริฐแก่พวกเขา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256597" y="885825"/>
            <a:ext cx="390004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ลูกา 9:23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151721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จากนั้นพระองค์ตรัสกับ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เขาทั้งปวงว่า “ห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ากผู้ใดปรารถนา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จะตาม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เรามา เขาต้องปฏิเสธตนเอง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รับกางเขนของตนแบกทุกวัน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และตามเรามา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0850" y="5866904"/>
            <a:ext cx="18478850" cy="8229600"/>
          </a:xfrm>
          <a:custGeom>
            <a:avLst/>
            <a:gdLst/>
            <a:ahLst/>
            <a:cxnLst/>
            <a:rect r="r" b="b" t="t" l="l"/>
            <a:pathLst>
              <a:path h="8229600" w="18478850">
                <a:moveTo>
                  <a:pt x="0" y="0"/>
                </a:moveTo>
                <a:lnTo>
                  <a:pt x="18478850" y="0"/>
                </a:lnTo>
                <a:lnTo>
                  <a:pt x="184788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4659" r="0" b="-246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3593873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298774" y="1596762"/>
            <a:ext cx="1499602" cy="2012889"/>
          </a:xfrm>
          <a:custGeom>
            <a:avLst/>
            <a:gdLst/>
            <a:ahLst/>
            <a:cxnLst/>
            <a:rect r="r" b="b" t="t" l="l"/>
            <a:pathLst>
              <a:path h="2012889" w="1499602">
                <a:moveTo>
                  <a:pt x="0" y="0"/>
                </a:moveTo>
                <a:lnTo>
                  <a:pt x="1499602" y="0"/>
                </a:lnTo>
                <a:lnTo>
                  <a:pt x="1499602" y="2012889"/>
                </a:lnTo>
                <a:lnTo>
                  <a:pt x="0" y="2012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2349" y="4194175"/>
            <a:ext cx="15703302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ผ</a:t>
            </a: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ลของการอยู่ฝ่ายพระเจ้า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76460" y="5783186"/>
            <a:ext cx="3916350" cy="4342397"/>
          </a:xfrm>
          <a:custGeom>
            <a:avLst/>
            <a:gdLst/>
            <a:ahLst/>
            <a:cxnLst/>
            <a:rect r="r" b="b" t="t" l="l"/>
            <a:pathLst>
              <a:path h="4342397" w="3916350">
                <a:moveTo>
                  <a:pt x="0" y="0"/>
                </a:moveTo>
                <a:lnTo>
                  <a:pt x="3916350" y="0"/>
                </a:lnTo>
                <a:lnTo>
                  <a:pt x="3916350" y="4342397"/>
                </a:lnTo>
                <a:lnTo>
                  <a:pt x="0" y="4342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0909" y="4937202"/>
            <a:ext cx="18368909" cy="5527166"/>
          </a:xfrm>
          <a:custGeom>
            <a:avLst/>
            <a:gdLst/>
            <a:ahLst/>
            <a:cxnLst/>
            <a:rect r="r" b="b" t="t" l="l"/>
            <a:pathLst>
              <a:path h="5527166" w="18368909">
                <a:moveTo>
                  <a:pt x="0" y="0"/>
                </a:moveTo>
                <a:lnTo>
                  <a:pt x="18368909" y="0"/>
                </a:lnTo>
                <a:lnTo>
                  <a:pt x="18368909" y="5527166"/>
                </a:lnTo>
                <a:lnTo>
                  <a:pt x="0" y="5527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1452" r="0" b="-214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3593873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3361849" y="3376974"/>
            <a:ext cx="11564302" cy="294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  <a:spcBef>
                <a:spcPct val="0"/>
              </a:spcBef>
            </a:pP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เราได้รับ</a:t>
            </a: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การทรงนำ</a:t>
            </a:r>
          </a:p>
          <a:p>
            <a:pPr algn="ctr">
              <a:lnSpc>
                <a:spcPts val="11599"/>
              </a:lnSpc>
              <a:spcBef>
                <a:spcPct val="0"/>
              </a:spcBef>
            </a:pPr>
            <a:r>
              <a:rPr lang="en-US" b="true" sz="9999" spc="82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จากพระเจ้า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061828" y="1380996"/>
            <a:ext cx="2164344" cy="1698049"/>
            <a:chOff x="0" y="0"/>
            <a:chExt cx="2885791" cy="22640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697157" y="0"/>
              <a:ext cx="1188634" cy="2264065"/>
            </a:xfrm>
            <a:custGeom>
              <a:avLst/>
              <a:gdLst/>
              <a:ahLst/>
              <a:cxnLst/>
              <a:rect r="r" b="b" t="t" l="l"/>
              <a:pathLst>
                <a:path h="2264065" w="1188634">
                  <a:moveTo>
                    <a:pt x="0" y="0"/>
                  </a:moveTo>
                  <a:lnTo>
                    <a:pt x="1188634" y="0"/>
                  </a:lnTo>
                  <a:lnTo>
                    <a:pt x="1188634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1585129" y="1728933"/>
              <a:ext cx="325657" cy="325657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4710809" y="7222324"/>
            <a:ext cx="4011335" cy="861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6"/>
              </a:lnSpc>
              <a:spcBef>
                <a:spcPct val="0"/>
              </a:spcBef>
            </a:pP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</a:t>
            </a: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ยาห์</a:t>
            </a:r>
            <a:r>
              <a:rPr lang="en-US" sz="50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55:8-9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907223" y="885825"/>
            <a:ext cx="459878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อิสยาห์ 55:8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056471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“เ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พราะความคิดของเรา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ไม่เป็นความคิดของเจ้า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ทั้งวิ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ถีทางของเจ้า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เป็นวิถีทางของเรา”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องค์พระผู้เป็นเจ้าประกาศดังนั้น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904544" y="885825"/>
            <a:ext cx="460414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อิสยาห์ 55:9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874405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ฟ้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าสวรรค์สูงกว่าแผ่นดินโลกฉันใด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วิถีของเราก็สูงกว่า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ทางของเจ้า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มค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ิดของเรา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ก็สูงกว่าความคิดของเจ้าฉันนั้น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5724123"/>
            <a:ext cx="18317404" cy="4851826"/>
          </a:xfrm>
          <a:custGeom>
            <a:avLst/>
            <a:gdLst/>
            <a:ahLst/>
            <a:cxnLst/>
            <a:rect r="r" b="b" t="t" l="l"/>
            <a:pathLst>
              <a:path h="4851826" w="18317404">
                <a:moveTo>
                  <a:pt x="0" y="0"/>
                </a:moveTo>
                <a:lnTo>
                  <a:pt x="18317404" y="0"/>
                </a:lnTo>
                <a:lnTo>
                  <a:pt x="18317404" y="4851826"/>
                </a:lnTo>
                <a:lnTo>
                  <a:pt x="0" y="4851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0340" r="0" b="-4072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37219" y="3593873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061828" y="1380996"/>
            <a:ext cx="2698136" cy="1698049"/>
            <a:chOff x="0" y="0"/>
            <a:chExt cx="3597514" cy="226406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1585129" y="1728933"/>
              <a:ext cx="325657" cy="325657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10785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140083" y="3376974"/>
            <a:ext cx="16007835" cy="294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เรามีชัยชนะและประสบ</a:t>
            </a:r>
          </a:p>
          <a:p>
            <a:pPr algn="ctr">
              <a:lnSpc>
                <a:spcPts val="11599"/>
              </a:lnSpc>
              <a:spcBef>
                <a:spcPct val="0"/>
              </a:spcBef>
            </a:pP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คว</a:t>
            </a: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ามสำเร็จตามพระประสงค์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88925" y="7071881"/>
            <a:ext cx="3498056" cy="937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6"/>
              </a:lnSpc>
              <a:spcBef>
                <a:spcPct val="0"/>
              </a:spcBef>
            </a:pP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</a:t>
            </a: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1:7-8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90765" y="885825"/>
            <a:ext cx="3631704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โยชูวา 1:7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3063159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จงเข้มแข็งและกล้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าหาญเถิด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จงใส่ใจปฏิบัติตามบทบัญญัติทั้งปวง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ที่โมเสสผู้รับใช้ของเราให้ไว้กับเจ้า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962094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อย่าเลี่ยงไปทางซ้าย หรือ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ทางขวา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เพื่อเจ้าจ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ะประสบควา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มสำ</a:t>
            </a: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เร็จ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ไม่ว่าเจ้าจะไปที่ใด</a:t>
            </a: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69006" y="885825"/>
            <a:ext cx="3675221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โยชูวา 1:8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3094618"/>
            <a:ext cx="18502273" cy="5965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อย่าให้หนังสือธรรมบัญญัตินี้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ห่างจากปากของเจ้า จงใคร่ครวญ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ทั้งกลางวันและกล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างคืน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194878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เพื่อเจ้าจะปฏิบัติตามทุกสิ่ง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ที่เขียนไว้อย่างเคร่งครัด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แล้วเจ้าจะประสบความสำเร็จ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และความเจริญรุ่งเรือง</a:t>
            </a:r>
          </a:p>
        </p:txBody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573905"/>
            <a:ext cx="18145547" cy="4002043"/>
          </a:xfrm>
          <a:custGeom>
            <a:avLst/>
            <a:gdLst/>
            <a:ahLst/>
            <a:cxnLst/>
            <a:rect r="r" b="b" t="t" l="l"/>
            <a:pathLst>
              <a:path h="4002043" w="18145547">
                <a:moveTo>
                  <a:pt x="0" y="0"/>
                </a:moveTo>
                <a:lnTo>
                  <a:pt x="18145547" y="0"/>
                </a:lnTo>
                <a:lnTo>
                  <a:pt x="18145547" y="4002044"/>
                </a:lnTo>
                <a:lnTo>
                  <a:pt x="0" y="4002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8774" r="0" b="-2349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402398" y="2795335"/>
            <a:ext cx="22950344" cy="5459001"/>
            <a:chOff x="0" y="0"/>
            <a:chExt cx="30600458" cy="7278668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5303651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8" y="0"/>
                  </a:lnTo>
                  <a:lnTo>
                    <a:pt x="7278668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18018139" y="-5303651"/>
              <a:ext cx="7278668" cy="17885970"/>
            </a:xfrm>
            <a:custGeom>
              <a:avLst/>
              <a:gdLst/>
              <a:ahLst/>
              <a:cxnLst/>
              <a:rect r="r" b="b" t="t" l="l"/>
              <a:pathLst>
                <a:path h="17885970" w="7278668">
                  <a:moveTo>
                    <a:pt x="0" y="0"/>
                  </a:moveTo>
                  <a:lnTo>
                    <a:pt x="7278669" y="0"/>
                  </a:lnTo>
                  <a:lnTo>
                    <a:pt x="7278669" y="17885970"/>
                  </a:lnTo>
                  <a:lnTo>
                    <a:pt x="0" y="17885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49" t="0" r="-1084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061828" y="582458"/>
            <a:ext cx="2698136" cy="1698049"/>
            <a:chOff x="0" y="0"/>
            <a:chExt cx="3597514" cy="226406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1585129" y="1728933"/>
              <a:ext cx="325657" cy="325657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4C4E7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910785" y="0"/>
              <a:ext cx="1686729" cy="2264065"/>
            </a:xfrm>
            <a:custGeom>
              <a:avLst/>
              <a:gdLst/>
              <a:ahLst/>
              <a:cxnLst/>
              <a:rect r="r" b="b" t="t" l="l"/>
              <a:pathLst>
                <a:path h="2264065" w="1686729">
                  <a:moveTo>
                    <a:pt x="0" y="0"/>
                  </a:moveTo>
                  <a:lnTo>
                    <a:pt x="1686729" y="0"/>
                  </a:lnTo>
                  <a:lnTo>
                    <a:pt x="1686729" y="2264065"/>
                  </a:lnTo>
                  <a:lnTo>
                    <a:pt x="0" y="226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830353" y="2578435"/>
            <a:ext cx="12627293" cy="294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99"/>
              </a:lnSpc>
              <a:spcBef>
                <a:spcPct val="0"/>
              </a:spcBef>
            </a:pP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เราส</a:t>
            </a: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ามารถมั่นใจได้ว่า</a:t>
            </a:r>
          </a:p>
          <a:p>
            <a:pPr algn="ctr">
              <a:lnSpc>
                <a:spcPts val="11599"/>
              </a:lnSpc>
              <a:spcBef>
                <a:spcPct val="0"/>
              </a:spcBef>
            </a:pPr>
            <a:r>
              <a:rPr lang="en-US" b="true" sz="9999" spc="46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พระเจ้าทรงอยู่กับเรา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47686" y="6273342"/>
            <a:ext cx="9980534" cy="937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66"/>
              </a:lnSpc>
              <a:spcBef>
                <a:spcPct val="0"/>
              </a:spcBef>
            </a:pP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</a:t>
            </a: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ยชูวา</a:t>
            </a:r>
            <a:r>
              <a:rPr lang="en-US" sz="5475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 1:9, อิสยาห์ 41:10, โรม 8:31</a:t>
            </a:r>
          </a:p>
        </p:txBody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366357" y="885825"/>
            <a:ext cx="368052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โยชูวา 1:9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217295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 เราสั่งเจ้าแล้วไม่ใช่หรือว่า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จงเข้มแข็ง และกล้าหาญเถิด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อย่าหวาดกลัว อย่าท้อใจ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เพราะไม่ว่าเจ้าไปที่ไหน พระยาห์เวห์พระเจ้าของเจ้าจะอยู่กับเจ้าที่นั่น”</a:t>
            </a: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777742" y="885825"/>
            <a:ext cx="485775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อิสยาห์ 41:10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2343131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ดังนั้น อย่ากลัวเลย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เพราะเราอยู่กับเจ้า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อย่าท้อแท้ เพราะเราเป็น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พระเจ้าของเจ้า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</p:txBody>
      </p: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-214273" y="1855517"/>
            <a:ext cx="18502273" cy="747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...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เราจะทำให้เจ้าเข้มแข็งขึ้น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และจะช่วยเจ้า เราจะชูเจ้าไว้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ด้วยมือขวาอันชอบธรรมของเรา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813" y="0"/>
            <a:ext cx="2980083" cy="10287000"/>
            <a:chOff x="0" y="0"/>
            <a:chExt cx="784878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4878" cy="2709333"/>
            </a:xfrm>
            <a:custGeom>
              <a:avLst/>
              <a:gdLst/>
              <a:ahLst/>
              <a:cxnLst/>
              <a:rect r="r" b="b" t="t" l="l"/>
              <a:pathLst>
                <a:path h="2709333" w="784878">
                  <a:moveTo>
                    <a:pt x="0" y="0"/>
                  </a:moveTo>
                  <a:lnTo>
                    <a:pt x="784878" y="0"/>
                  </a:lnTo>
                  <a:lnTo>
                    <a:pt x="7848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84878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14394297" y="0"/>
            <a:ext cx="2865003" cy="10287000"/>
            <a:chOff x="0" y="0"/>
            <a:chExt cx="754569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4569" cy="2709333"/>
            </a:xfrm>
            <a:custGeom>
              <a:avLst/>
              <a:gdLst/>
              <a:ahLst/>
              <a:cxnLst/>
              <a:rect r="r" b="b" t="t" l="l"/>
              <a:pathLst>
                <a:path h="2709333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4569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86974" y="596097"/>
            <a:ext cx="3352923" cy="432603"/>
            <a:chOff x="0" y="0"/>
            <a:chExt cx="4470564" cy="57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26790" y="217277"/>
              <a:ext cx="142250" cy="142250"/>
            </a:xfrm>
            <a:custGeom>
              <a:avLst/>
              <a:gdLst/>
              <a:ahLst/>
              <a:cxnLst/>
              <a:rect r="r" b="b" t="t" l="l"/>
              <a:pathLst>
                <a:path h="142250" w="142250">
                  <a:moveTo>
                    <a:pt x="0" y="0"/>
                  </a:moveTo>
                  <a:lnTo>
                    <a:pt x="142250" y="0"/>
                  </a:lnTo>
                  <a:lnTo>
                    <a:pt x="142250" y="142250"/>
                  </a:lnTo>
                  <a:lnTo>
                    <a:pt x="0" y="14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32380"/>
              <a:ext cx="112184" cy="112044"/>
            </a:xfrm>
            <a:custGeom>
              <a:avLst/>
              <a:gdLst/>
              <a:ahLst/>
              <a:cxnLst/>
              <a:rect r="r" b="b" t="t" l="l"/>
              <a:pathLst>
                <a:path h="112044" w="112184">
                  <a:moveTo>
                    <a:pt x="0" y="0"/>
                  </a:moveTo>
                  <a:lnTo>
                    <a:pt x="112184" y="0"/>
                  </a:lnTo>
                  <a:lnTo>
                    <a:pt x="112184" y="112044"/>
                  </a:lnTo>
                  <a:lnTo>
                    <a:pt x="0" y="11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895374" y="216054"/>
              <a:ext cx="144696" cy="144696"/>
            </a:xfrm>
            <a:custGeom>
              <a:avLst/>
              <a:gdLst/>
              <a:ahLst/>
              <a:cxnLst/>
              <a:rect r="r" b="b" t="t" l="l"/>
              <a:pathLst>
                <a:path h="144696" w="144696">
                  <a:moveTo>
                    <a:pt x="0" y="0"/>
                  </a:moveTo>
                  <a:lnTo>
                    <a:pt x="144696" y="0"/>
                  </a:lnTo>
                  <a:lnTo>
                    <a:pt x="144696" y="144696"/>
                  </a:lnTo>
                  <a:lnTo>
                    <a:pt x="0" y="14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3704" y="172400"/>
              <a:ext cx="232004" cy="232004"/>
            </a:xfrm>
            <a:custGeom>
              <a:avLst/>
              <a:gdLst/>
              <a:ahLst/>
              <a:cxnLst/>
              <a:rect r="r" b="b" t="t" l="l"/>
              <a:pathLst>
                <a:path h="232004" w="232004">
                  <a:moveTo>
                    <a:pt x="0" y="0"/>
                  </a:moveTo>
                  <a:lnTo>
                    <a:pt x="232003" y="0"/>
                  </a:lnTo>
                  <a:lnTo>
                    <a:pt x="232003" y="232004"/>
                  </a:lnTo>
                  <a:lnTo>
                    <a:pt x="0" y="232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354675" y="230458"/>
              <a:ext cx="115888" cy="115888"/>
            </a:xfrm>
            <a:custGeom>
              <a:avLst/>
              <a:gdLst/>
              <a:ahLst/>
              <a:cxnLst/>
              <a:rect r="r" b="b" t="t" l="l"/>
              <a:pathLst>
                <a:path h="115888" w="115888">
                  <a:moveTo>
                    <a:pt x="0" y="0"/>
                  </a:moveTo>
                  <a:lnTo>
                    <a:pt x="115889" y="0"/>
                  </a:lnTo>
                  <a:lnTo>
                    <a:pt x="115889" y="115888"/>
                  </a:lnTo>
                  <a:lnTo>
                    <a:pt x="0" y="1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83646" y="185676"/>
              <a:ext cx="205452" cy="205452"/>
            </a:xfrm>
            <a:custGeom>
              <a:avLst/>
              <a:gdLst/>
              <a:ahLst/>
              <a:cxnLst/>
              <a:rect r="r" b="b" t="t" l="l"/>
              <a:pathLst>
                <a:path h="205452" w="205452">
                  <a:moveTo>
                    <a:pt x="0" y="0"/>
                  </a:moveTo>
                  <a:lnTo>
                    <a:pt x="205452" y="0"/>
                  </a:lnTo>
                  <a:lnTo>
                    <a:pt x="205452" y="205452"/>
                  </a:lnTo>
                  <a:lnTo>
                    <a:pt x="0" y="205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29466" y="171987"/>
              <a:ext cx="232831" cy="232831"/>
            </a:xfrm>
            <a:custGeom>
              <a:avLst/>
              <a:gdLst/>
              <a:ahLst/>
              <a:cxnLst/>
              <a:rect r="r" b="b" t="t" l="l"/>
              <a:pathLst>
                <a:path h="232831" w="232831">
                  <a:moveTo>
                    <a:pt x="0" y="0"/>
                  </a:moveTo>
                  <a:lnTo>
                    <a:pt x="232831" y="0"/>
                  </a:lnTo>
                  <a:lnTo>
                    <a:pt x="232831" y="232831"/>
                  </a:lnTo>
                  <a:lnTo>
                    <a:pt x="0" y="232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376903" y="186469"/>
              <a:ext cx="203865" cy="203865"/>
            </a:xfrm>
            <a:custGeom>
              <a:avLst/>
              <a:gdLst/>
              <a:ahLst/>
              <a:cxnLst/>
              <a:rect r="r" b="b" t="t" l="l"/>
              <a:pathLst>
                <a:path h="203865" w="203865">
                  <a:moveTo>
                    <a:pt x="0" y="0"/>
                  </a:moveTo>
                  <a:lnTo>
                    <a:pt x="203865" y="0"/>
                  </a:lnTo>
                  <a:lnTo>
                    <a:pt x="203865" y="203866"/>
                  </a:lnTo>
                  <a:lnTo>
                    <a:pt x="0" y="203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950313" y="0"/>
              <a:ext cx="564547" cy="576804"/>
            </a:xfrm>
            <a:custGeom>
              <a:avLst/>
              <a:gdLst/>
              <a:ahLst/>
              <a:cxnLst/>
              <a:rect r="r" b="b" t="t" l="l"/>
              <a:pathLst>
                <a:path h="576804" w="564547">
                  <a:moveTo>
                    <a:pt x="0" y="0"/>
                  </a:moveTo>
                  <a:lnTo>
                    <a:pt x="564547" y="0"/>
                  </a:lnTo>
                  <a:lnTo>
                    <a:pt x="564547" y="576804"/>
                  </a:lnTo>
                  <a:lnTo>
                    <a:pt x="0" y="57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592101" y="889062"/>
            <a:ext cx="5457633" cy="1101011"/>
            <a:chOff x="0" y="0"/>
            <a:chExt cx="1437401" cy="2899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37401" cy="289978"/>
            </a:xfrm>
            <a:custGeom>
              <a:avLst/>
              <a:gdLst/>
              <a:ahLst/>
              <a:cxnLst/>
              <a:rect r="r" b="b" t="t" l="l"/>
              <a:pathLst>
                <a:path h="289978" w="1437401">
                  <a:moveTo>
                    <a:pt x="141855" y="0"/>
                  </a:moveTo>
                  <a:lnTo>
                    <a:pt x="1295546" y="0"/>
                  </a:lnTo>
                  <a:cubicBezTo>
                    <a:pt x="1333168" y="0"/>
                    <a:pt x="1369250" y="14945"/>
                    <a:pt x="1395853" y="41548"/>
                  </a:cubicBezTo>
                  <a:cubicBezTo>
                    <a:pt x="1422456" y="68151"/>
                    <a:pt x="1437401" y="104233"/>
                    <a:pt x="1437401" y="141855"/>
                  </a:cubicBezTo>
                  <a:lnTo>
                    <a:pt x="1437401" y="148123"/>
                  </a:lnTo>
                  <a:cubicBezTo>
                    <a:pt x="1437401" y="185745"/>
                    <a:pt x="1422456" y="221827"/>
                    <a:pt x="1395853" y="248430"/>
                  </a:cubicBezTo>
                  <a:cubicBezTo>
                    <a:pt x="1369250" y="275033"/>
                    <a:pt x="1333168" y="289978"/>
                    <a:pt x="1295546" y="289978"/>
                  </a:cubicBezTo>
                  <a:lnTo>
                    <a:pt x="141855" y="289978"/>
                  </a:lnTo>
                  <a:cubicBezTo>
                    <a:pt x="104233" y="289978"/>
                    <a:pt x="68151" y="275033"/>
                    <a:pt x="41548" y="248430"/>
                  </a:cubicBezTo>
                  <a:cubicBezTo>
                    <a:pt x="14945" y="221827"/>
                    <a:pt x="0" y="185745"/>
                    <a:pt x="0" y="148123"/>
                  </a:cubicBezTo>
                  <a:lnTo>
                    <a:pt x="0" y="141855"/>
                  </a:lnTo>
                  <a:cubicBezTo>
                    <a:pt x="0" y="104233"/>
                    <a:pt x="14945" y="68151"/>
                    <a:pt x="41548" y="41548"/>
                  </a:cubicBezTo>
                  <a:cubicBezTo>
                    <a:pt x="68151" y="14945"/>
                    <a:pt x="104233" y="0"/>
                    <a:pt x="141855" y="0"/>
                  </a:cubicBezTo>
                  <a:close/>
                </a:path>
              </a:pathLst>
            </a:custGeom>
            <a:ln w="38100" cap="rnd">
              <a:solidFill>
                <a:srgbClr val="FFF9E9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57150"/>
              <a:ext cx="1437401" cy="2328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4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7590344" y="885825"/>
            <a:ext cx="323254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497">
                <a:solidFill>
                  <a:srgbClr val="002B47"/>
                </a:solidFill>
                <a:latin typeface="Prompt"/>
                <a:ea typeface="Prompt"/>
                <a:cs typeface="Prompt"/>
                <a:sym typeface="Prompt"/>
              </a:rPr>
              <a:t>โรม 8:31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214273" y="3695868"/>
            <a:ext cx="18502273" cy="4460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เช่นนี้แล้ว</a:t>
            </a: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เราจะว่าอย่างไร?</a:t>
            </a:r>
          </a:p>
          <a:p>
            <a:pPr algn="ctr">
              <a:lnSpc>
                <a:spcPts val="11899"/>
              </a:lnSpc>
            </a:pPr>
            <a:r>
              <a:rPr lang="en-US" sz="8499" b="true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ถ้าพระเจ้าทรงอยู่ฝ่ายเรา</a:t>
            </a: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ใครเล่าจะต่อสู้เราได้?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59" y="0"/>
            <a:ext cx="18283141" cy="10287000"/>
          </a:xfrm>
          <a:custGeom>
            <a:avLst/>
            <a:gdLst/>
            <a:ahLst/>
            <a:cxnLst/>
            <a:rect r="r" b="b" t="t" l="l"/>
            <a:pathLst>
              <a:path h="10287000" w="18283141">
                <a:moveTo>
                  <a:pt x="0" y="0"/>
                </a:moveTo>
                <a:lnTo>
                  <a:pt x="18283141" y="0"/>
                </a:lnTo>
                <a:lnTo>
                  <a:pt x="1828314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65" r="0" b="-3886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88254" y="-64934"/>
            <a:ext cx="3916350" cy="4342397"/>
          </a:xfrm>
          <a:custGeom>
            <a:avLst/>
            <a:gdLst/>
            <a:ahLst/>
            <a:cxnLst/>
            <a:rect r="r" b="b" t="t" l="l"/>
            <a:pathLst>
              <a:path h="4342397" w="3916350">
                <a:moveTo>
                  <a:pt x="0" y="0"/>
                </a:moveTo>
                <a:lnTo>
                  <a:pt x="3916350" y="0"/>
                </a:lnTo>
                <a:lnTo>
                  <a:pt x="3916350" y="4342397"/>
                </a:lnTo>
                <a:lnTo>
                  <a:pt x="0" y="4342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84732" y="1028700"/>
            <a:ext cx="8626656" cy="6661930"/>
          </a:xfrm>
          <a:custGeom>
            <a:avLst/>
            <a:gdLst/>
            <a:ahLst/>
            <a:cxnLst/>
            <a:rect r="r" b="b" t="t" l="l"/>
            <a:pathLst>
              <a:path h="6661930" w="8626656">
                <a:moveTo>
                  <a:pt x="0" y="0"/>
                </a:moveTo>
                <a:lnTo>
                  <a:pt x="8626655" y="0"/>
                </a:lnTo>
                <a:lnTo>
                  <a:pt x="8626655" y="6661930"/>
                </a:lnTo>
                <a:lnTo>
                  <a:pt x="0" y="66619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59" y="6633775"/>
            <a:ext cx="16986402" cy="3653225"/>
          </a:xfrm>
          <a:custGeom>
            <a:avLst/>
            <a:gdLst/>
            <a:ahLst/>
            <a:cxnLst/>
            <a:rect r="r" b="b" t="t" l="l"/>
            <a:pathLst>
              <a:path h="3653225" w="16986402">
                <a:moveTo>
                  <a:pt x="0" y="0"/>
                </a:moveTo>
                <a:lnTo>
                  <a:pt x="16986402" y="0"/>
                </a:lnTo>
                <a:lnTo>
                  <a:pt x="16986402" y="3653225"/>
                </a:lnTo>
                <a:lnTo>
                  <a:pt x="0" y="3653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26678" y="933450"/>
            <a:ext cx="3608189" cy="910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40"/>
              </a:lnSpc>
            </a:pPr>
            <a:r>
              <a:rPr lang="en-US" b="true" sz="5386">
                <a:solidFill>
                  <a:srgbClr val="F2DF97"/>
                </a:solidFill>
                <a:latin typeface="เอฟซี ฟาสท์เทสท์ Bold"/>
                <a:ea typeface="เอฟซี ฟาสท์เทสท์ Bold"/>
                <a:cs typeface="เอฟซี ฟาสท์เทสท์ Bold"/>
                <a:sym typeface="เอฟซี ฟาสท์เทสท์ Bold"/>
              </a:rPr>
              <a:t>คำเทศนา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DAHZ7Ir_w00</dc:identifier>
  <dcterms:modified xsi:type="dcterms:W3CDTF">2011-08-01T06:04:30Z</dcterms:modified>
  <cp:revision>1</cp:revision>
  <dc:title>คำเทศนา ท่านอยู่ฝ่ายใคร</dc:title>
</cp:coreProperties>
</file>