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0.xml"/>
  <Override ContentType="application/vnd.openxmlformats-officedocument.presentationml.slide+xml" PartName="/ppt/slides/slide51.xml"/>
  <Override ContentType="application/vnd.openxmlformats-officedocument.presentationml.slide+xml" PartName="/ppt/slides/slide5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</p:sldIdLst>
  <p:sldSz cx="18288000" cy="10287000"/>
  <p:notesSz cx="6858000" cy="9144000"/>
  <p:embeddedFontLst>
    <p:embeddedFont>
      <p:font typeface="Prompt Bold" charset="1" panose="00000800000000000000"/>
      <p:regular r:id="rId58"/>
    </p:embeddedFont>
    <p:embeddedFont>
      <p:font typeface="Prompt Italics" charset="1" panose="00000500000000000000"/>
      <p:regular r:id="rId59"/>
    </p:embeddedFont>
    <p:embeddedFont>
      <p:font typeface="Prompt" charset="1" panose="00000500000000000000"/>
      <p:regular r:id="rId6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slides/slide43.xml" Type="http://schemas.openxmlformats.org/officeDocument/2006/relationships/slide"/><Relationship Id="rId49" Target="slides/slide44.xml" Type="http://schemas.openxmlformats.org/officeDocument/2006/relationships/slide"/><Relationship Id="rId5" Target="tableStyles.xml" Type="http://schemas.openxmlformats.org/officeDocument/2006/relationships/tableStyles"/><Relationship Id="rId50" Target="slides/slide45.xml" Type="http://schemas.openxmlformats.org/officeDocument/2006/relationships/slide"/><Relationship Id="rId51" Target="slides/slide46.xml" Type="http://schemas.openxmlformats.org/officeDocument/2006/relationships/slide"/><Relationship Id="rId52" Target="slides/slide47.xml" Type="http://schemas.openxmlformats.org/officeDocument/2006/relationships/slide"/><Relationship Id="rId53" Target="slides/slide48.xml" Type="http://schemas.openxmlformats.org/officeDocument/2006/relationships/slide"/><Relationship Id="rId54" Target="slides/slide49.xml" Type="http://schemas.openxmlformats.org/officeDocument/2006/relationships/slide"/><Relationship Id="rId55" Target="slides/slide50.xml" Type="http://schemas.openxmlformats.org/officeDocument/2006/relationships/slide"/><Relationship Id="rId56" Target="slides/slide51.xml" Type="http://schemas.openxmlformats.org/officeDocument/2006/relationships/slide"/><Relationship Id="rId57" Target="slides/slide52.xml" Type="http://schemas.openxmlformats.org/officeDocument/2006/relationships/slide"/><Relationship Id="rId58" Target="fonts/font58.fntdata" Type="http://schemas.openxmlformats.org/officeDocument/2006/relationships/font"/><Relationship Id="rId59" Target="fonts/font59.fntdata" Type="http://schemas.openxmlformats.org/officeDocument/2006/relationships/font"/><Relationship Id="rId6" Target="slides/slide1.xml" Type="http://schemas.openxmlformats.org/officeDocument/2006/relationships/slide"/><Relationship Id="rId60" Target="fonts/font60.fntdata" Type="http://schemas.openxmlformats.org/officeDocument/2006/relationships/font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svg" Type="http://schemas.openxmlformats.org/officeDocument/2006/relationships/image"/><Relationship Id="rId16" Target="../media/image15.svg" Type="http://schemas.openxmlformats.org/officeDocument/2006/relationships/image"/><Relationship Id="rId17" Target="../media/image16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svg" Type="http://schemas.openxmlformats.org/officeDocument/2006/relationships/image"/><Relationship Id="rId16" Target="../media/image15.svg" Type="http://schemas.openxmlformats.org/officeDocument/2006/relationships/image"/><Relationship Id="rId17" Target="../media/image16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26.svg" Type="http://schemas.openxmlformats.org/officeDocument/2006/relationships/image"/><Relationship Id="rId12" Target="../media/image27.pn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23.png" Type="http://schemas.openxmlformats.org/officeDocument/2006/relationships/image"/><Relationship Id="rId9" Target="../media/image24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26.sv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23.png" Type="http://schemas.openxmlformats.org/officeDocument/2006/relationships/image"/><Relationship Id="rId9" Target="../media/image24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26.sv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23.png" Type="http://schemas.openxmlformats.org/officeDocument/2006/relationships/image"/><Relationship Id="rId9" Target="../media/image24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26.sv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23.png" Type="http://schemas.openxmlformats.org/officeDocument/2006/relationships/image"/><Relationship Id="rId9" Target="../media/image24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26.sv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23.png" Type="http://schemas.openxmlformats.org/officeDocument/2006/relationships/image"/><Relationship Id="rId9" Target="../media/image24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26.sv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23.png" Type="http://schemas.openxmlformats.org/officeDocument/2006/relationships/image"/><Relationship Id="rId9" Target="../media/image24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26.sv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23.png" Type="http://schemas.openxmlformats.org/officeDocument/2006/relationships/image"/><Relationship Id="rId9" Target="../media/image24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26.sv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23.png" Type="http://schemas.openxmlformats.org/officeDocument/2006/relationships/image"/><Relationship Id="rId9" Target="../media/image24.sv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26.sv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23.png" Type="http://schemas.openxmlformats.org/officeDocument/2006/relationships/image"/><Relationship Id="rId9" Target="../media/image24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26.sv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23.png" Type="http://schemas.openxmlformats.org/officeDocument/2006/relationships/image"/><Relationship Id="rId9" Target="../media/image24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26.sv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23.png" Type="http://schemas.openxmlformats.org/officeDocument/2006/relationships/image"/><Relationship Id="rId9" Target="../media/image24.sv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26.sv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23.png" Type="http://schemas.openxmlformats.org/officeDocument/2006/relationships/image"/><Relationship Id="rId9" Target="../media/image24.sv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26.sv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23.png" Type="http://schemas.openxmlformats.org/officeDocument/2006/relationships/image"/><Relationship Id="rId9" Target="../media/image24.sv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26.sv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23.png" Type="http://schemas.openxmlformats.org/officeDocument/2006/relationships/image"/><Relationship Id="rId9" Target="../media/image24.sv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26.sv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23.png" Type="http://schemas.openxmlformats.org/officeDocument/2006/relationships/image"/><Relationship Id="rId9" Target="../media/image24.sv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svg" Type="http://schemas.openxmlformats.org/officeDocument/2006/relationships/image"/><Relationship Id="rId11" Target="../media/image25.png" Type="http://schemas.openxmlformats.org/officeDocument/2006/relationships/image"/><Relationship Id="rId12" Target="../media/image26.svg" Type="http://schemas.openxmlformats.org/officeDocument/2006/relationships/image"/><Relationship Id="rId2" Target="../media/image28.jpeg" Type="http://schemas.openxmlformats.org/officeDocument/2006/relationships/image"/><Relationship Id="rId3" Target="../media/image17.png" Type="http://schemas.openxmlformats.org/officeDocument/2006/relationships/image"/><Relationship Id="rId4" Target="../media/image18.svg" Type="http://schemas.openxmlformats.org/officeDocument/2006/relationships/image"/><Relationship Id="rId5" Target="../media/image19.png" Type="http://schemas.openxmlformats.org/officeDocument/2006/relationships/image"/><Relationship Id="rId6" Target="../media/image20.svg" Type="http://schemas.openxmlformats.org/officeDocument/2006/relationships/image"/><Relationship Id="rId7" Target="../media/image21.png" Type="http://schemas.openxmlformats.org/officeDocument/2006/relationships/image"/><Relationship Id="rId8" Target="../media/image22.svg" Type="http://schemas.openxmlformats.org/officeDocument/2006/relationships/image"/><Relationship Id="rId9" Target="../media/image23.pn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26.sv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23.png" Type="http://schemas.openxmlformats.org/officeDocument/2006/relationships/image"/><Relationship Id="rId9" Target="../media/image24.sv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26.sv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23.png" Type="http://schemas.openxmlformats.org/officeDocument/2006/relationships/image"/><Relationship Id="rId9" Target="../media/image24.sv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26.sv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23.png" Type="http://schemas.openxmlformats.org/officeDocument/2006/relationships/image"/><Relationship Id="rId9" Target="../media/image24.svg" Type="http://schemas.openxmlformats.org/officeDocument/2006/relationships/image"/></Relationships>
</file>

<file path=ppt/slides/_rels/slide4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26.sv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23.png" Type="http://schemas.openxmlformats.org/officeDocument/2006/relationships/image"/><Relationship Id="rId9" Target="../media/image24.svg" Type="http://schemas.openxmlformats.org/officeDocument/2006/relationships/image"/></Relationships>
</file>

<file path=ppt/slides/_rels/slide4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26.sv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23.png" Type="http://schemas.openxmlformats.org/officeDocument/2006/relationships/image"/><Relationship Id="rId9" Target="../media/image2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0111" r="0" b="-10111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2065063"/>
            <a:ext cx="18288000" cy="3347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439"/>
              </a:lnSpc>
            </a:pPr>
            <a:r>
              <a:rPr lang="en-US" b="true" sz="9600">
                <a:gradFill>
                  <a:gsLst>
                    <a:gs pos="0">
                      <a:srgbClr val="E7AA51">
                        <a:alpha val="100000"/>
                      </a:srgbClr>
                    </a:gs>
                    <a:gs pos="50000">
                      <a:srgbClr val="FFE499">
                        <a:alpha val="100000"/>
                      </a:srgbClr>
                    </a:gs>
                    <a:gs pos="100000">
                      <a:srgbClr val="8D5A1B">
                        <a:alpha val="100000"/>
                      </a:srgbClr>
                    </a:gs>
                  </a:gsLst>
                  <a:lin ang="5400000"/>
                </a:gradFill>
                <a:latin typeface="Prompt Bold"/>
                <a:ea typeface="Prompt Bold"/>
                <a:cs typeface="Prompt Bold"/>
                <a:sym typeface="Prompt Bold"/>
              </a:rPr>
              <a:t>คำเทศนาชุด:</a:t>
            </a:r>
          </a:p>
          <a:p>
            <a:pPr algn="ctr">
              <a:lnSpc>
                <a:spcPts val="13439"/>
              </a:lnSpc>
            </a:pPr>
            <a:r>
              <a:rPr lang="en-US" b="true" sz="9600">
                <a:gradFill>
                  <a:gsLst>
                    <a:gs pos="0">
                      <a:srgbClr val="E7AA51">
                        <a:alpha val="100000"/>
                      </a:srgbClr>
                    </a:gs>
                    <a:gs pos="50000">
                      <a:srgbClr val="FFE499">
                        <a:alpha val="100000"/>
                      </a:srgbClr>
                    </a:gs>
                    <a:gs pos="100000">
                      <a:srgbClr val="8D5A1B">
                        <a:alpha val="100000"/>
                      </a:srgbClr>
                    </a:gs>
                  </a:gsLst>
                  <a:lin ang="5400000"/>
                </a:gradFill>
                <a:latin typeface="Prompt Bold"/>
                <a:ea typeface="Prompt Bold"/>
                <a:cs typeface="Prompt Bold"/>
                <a:sym typeface="Prompt Bold"/>
              </a:rPr>
              <a:t>การดำเนินชีวิตโดยความเชื่อ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0" y="7398623"/>
            <a:ext cx="18288000" cy="461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25"/>
              </a:lnSpc>
              <a:spcBef>
                <a:spcPct val="0"/>
              </a:spcBef>
            </a:pPr>
            <a:r>
              <a:rPr lang="en-US" sz="3130" i="true">
                <a:solidFill>
                  <a:srgbClr val="FFFFFF"/>
                </a:solidFill>
                <a:latin typeface="Prompt Italics"/>
                <a:ea typeface="Prompt Italics"/>
                <a:cs typeface="Prompt Italics"/>
                <a:sym typeface="Prompt Italics"/>
              </a:rPr>
              <a:t>Living</a:t>
            </a:r>
            <a:r>
              <a:rPr lang="en-US" sz="3130" i="true">
                <a:solidFill>
                  <a:srgbClr val="FFFFFF"/>
                </a:solidFill>
                <a:latin typeface="Prompt Italics"/>
                <a:ea typeface="Prompt Italics"/>
                <a:cs typeface="Prompt Italics"/>
                <a:sym typeface="Prompt Italics"/>
              </a:rPr>
              <a:t> by Faith Series 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6694608" y="6387452"/>
            <a:ext cx="4898785" cy="351082"/>
            <a:chOff x="0" y="0"/>
            <a:chExt cx="6531713" cy="468109"/>
          </a:xfrm>
        </p:grpSpPr>
        <p:sp>
          <p:nvSpPr>
            <p:cNvPr name="Freeform 6" id="6"/>
            <p:cNvSpPr/>
            <p:nvPr/>
          </p:nvSpPr>
          <p:spPr>
            <a:xfrm flipH="false" flipV="false" rot="-2700000">
              <a:off x="34351" y="151124"/>
              <a:ext cx="165862" cy="165862"/>
            </a:xfrm>
            <a:custGeom>
              <a:avLst/>
              <a:gdLst/>
              <a:ahLst/>
              <a:cxnLst/>
              <a:rect r="r" b="b" t="t" l="l"/>
              <a:pathLst>
                <a:path h="165862" w="165862">
                  <a:moveTo>
                    <a:pt x="0" y="0"/>
                  </a:moveTo>
                  <a:lnTo>
                    <a:pt x="165862" y="0"/>
                  </a:lnTo>
                  <a:lnTo>
                    <a:pt x="165862" y="165862"/>
                  </a:lnTo>
                  <a:lnTo>
                    <a:pt x="0" y="1658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2700000">
              <a:off x="2848236" y="127186"/>
              <a:ext cx="213738" cy="213738"/>
            </a:xfrm>
            <a:custGeom>
              <a:avLst/>
              <a:gdLst/>
              <a:ahLst/>
              <a:cxnLst/>
              <a:rect r="r" b="b" t="t" l="l"/>
              <a:pathLst>
                <a:path h="213738" w="213738">
                  <a:moveTo>
                    <a:pt x="0" y="0"/>
                  </a:moveTo>
                  <a:lnTo>
                    <a:pt x="213737" y="0"/>
                  </a:lnTo>
                  <a:lnTo>
                    <a:pt x="213737" y="213738"/>
                  </a:lnTo>
                  <a:lnTo>
                    <a:pt x="0" y="2137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2700000">
              <a:off x="3140307" y="68553"/>
              <a:ext cx="331003" cy="331003"/>
            </a:xfrm>
            <a:custGeom>
              <a:avLst/>
              <a:gdLst/>
              <a:ahLst/>
              <a:cxnLst/>
              <a:rect r="r" b="b" t="t" l="l"/>
              <a:pathLst>
                <a:path h="331003" w="331003">
                  <a:moveTo>
                    <a:pt x="0" y="0"/>
                  </a:moveTo>
                  <a:lnTo>
                    <a:pt x="331004" y="0"/>
                  </a:lnTo>
                  <a:lnTo>
                    <a:pt x="331004" y="331003"/>
                  </a:lnTo>
                  <a:lnTo>
                    <a:pt x="0" y="3310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2700000">
              <a:off x="3531024" y="129141"/>
              <a:ext cx="209828" cy="209828"/>
            </a:xfrm>
            <a:custGeom>
              <a:avLst/>
              <a:gdLst/>
              <a:ahLst/>
              <a:cxnLst/>
              <a:rect r="r" b="b" t="t" l="l"/>
              <a:pathLst>
                <a:path h="209828" w="209828">
                  <a:moveTo>
                    <a:pt x="0" y="0"/>
                  </a:moveTo>
                  <a:lnTo>
                    <a:pt x="209827" y="0"/>
                  </a:lnTo>
                  <a:lnTo>
                    <a:pt x="209827" y="209828"/>
                  </a:lnTo>
                  <a:lnTo>
                    <a:pt x="0" y="209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-2700000">
              <a:off x="6339471" y="154425"/>
              <a:ext cx="159259" cy="159259"/>
            </a:xfrm>
            <a:custGeom>
              <a:avLst/>
              <a:gdLst/>
              <a:ahLst/>
              <a:cxnLst/>
              <a:rect r="r" b="b" t="t" l="l"/>
              <a:pathLst>
                <a:path h="159259" w="159259">
                  <a:moveTo>
                    <a:pt x="0" y="0"/>
                  </a:moveTo>
                  <a:lnTo>
                    <a:pt x="159259" y="0"/>
                  </a:lnTo>
                  <a:lnTo>
                    <a:pt x="159259" y="159259"/>
                  </a:lnTo>
                  <a:lnTo>
                    <a:pt x="0" y="1592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AutoShape 11" id="11"/>
            <p:cNvSpPr/>
            <p:nvPr/>
          </p:nvSpPr>
          <p:spPr>
            <a:xfrm>
              <a:off x="117282" y="234055"/>
              <a:ext cx="6301818" cy="0"/>
            </a:xfrm>
            <a:prstGeom prst="line">
              <a:avLst/>
            </a:prstGeom>
            <a:ln cap="flat" w="39757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710439" y="927268"/>
            <a:ext cx="2216026" cy="202863"/>
            <a:chOff x="0" y="0"/>
            <a:chExt cx="2954701" cy="27048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1781861" y="0"/>
              <a:ext cx="270484" cy="270484"/>
            </a:xfrm>
            <a:custGeom>
              <a:avLst/>
              <a:gdLst/>
              <a:ahLst/>
              <a:cxnLst/>
              <a:rect r="r" b="b" t="t" l="l"/>
              <a:pathLst>
                <a:path h="270484" w="270484">
                  <a:moveTo>
                    <a:pt x="0" y="0"/>
                  </a:moveTo>
                  <a:lnTo>
                    <a:pt x="270485" y="0"/>
                  </a:lnTo>
                  <a:lnTo>
                    <a:pt x="270485" y="270484"/>
                  </a:lnTo>
                  <a:lnTo>
                    <a:pt x="0" y="2704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  <a:ln cap="rnd">
              <a:noFill/>
              <a:prstDash val="solid"/>
              <a:round/>
            </a:ln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70484" cy="270484"/>
            </a:xfrm>
            <a:custGeom>
              <a:avLst/>
              <a:gdLst/>
              <a:ahLst/>
              <a:cxnLst/>
              <a:rect r="r" b="b" t="t" l="l"/>
              <a:pathLst>
                <a:path h="270484" w="270484">
                  <a:moveTo>
                    <a:pt x="0" y="0"/>
                  </a:moveTo>
                  <a:lnTo>
                    <a:pt x="270484" y="0"/>
                  </a:lnTo>
                  <a:lnTo>
                    <a:pt x="270484" y="270484"/>
                  </a:lnTo>
                  <a:lnTo>
                    <a:pt x="0" y="2704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  <a:ln cap="rnd">
              <a:noFill/>
              <a:prstDash val="solid"/>
              <a:round/>
            </a:ln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890931" y="0"/>
              <a:ext cx="270484" cy="270484"/>
            </a:xfrm>
            <a:custGeom>
              <a:avLst/>
              <a:gdLst/>
              <a:ahLst/>
              <a:cxnLst/>
              <a:rect r="r" b="b" t="t" l="l"/>
              <a:pathLst>
                <a:path h="270484" w="270484">
                  <a:moveTo>
                    <a:pt x="0" y="0"/>
                  </a:moveTo>
                  <a:lnTo>
                    <a:pt x="270484" y="0"/>
                  </a:lnTo>
                  <a:lnTo>
                    <a:pt x="270484" y="270484"/>
                  </a:lnTo>
                  <a:lnTo>
                    <a:pt x="0" y="2704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0" t="0" r="0" b="0"/>
              </a:stretch>
            </a:blipFill>
            <a:ln cap="rnd">
              <a:noFill/>
              <a:prstDash val="solid"/>
              <a:round/>
            </a:ln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2684217" y="0"/>
              <a:ext cx="270484" cy="270484"/>
            </a:xfrm>
            <a:custGeom>
              <a:avLst/>
              <a:gdLst/>
              <a:ahLst/>
              <a:cxnLst/>
              <a:rect r="r" b="b" t="t" l="l"/>
              <a:pathLst>
                <a:path h="270484" w="270484">
                  <a:moveTo>
                    <a:pt x="0" y="0"/>
                  </a:moveTo>
                  <a:lnTo>
                    <a:pt x="270484" y="0"/>
                  </a:lnTo>
                  <a:lnTo>
                    <a:pt x="270484" y="270484"/>
                  </a:lnTo>
                  <a:lnTo>
                    <a:pt x="0" y="2704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  <a:ln cap="rnd">
              <a:noFill/>
              <a:prstDash val="solid"/>
              <a:round/>
            </a:ln>
          </p:spPr>
        </p:sp>
      </p:grpSp>
      <p:grpSp>
        <p:nvGrpSpPr>
          <p:cNvPr name="Group 17" id="17"/>
          <p:cNvGrpSpPr/>
          <p:nvPr/>
        </p:nvGrpSpPr>
        <p:grpSpPr>
          <a:xfrm rot="0">
            <a:off x="15691686" y="9167730"/>
            <a:ext cx="1978722" cy="181140"/>
            <a:chOff x="0" y="0"/>
            <a:chExt cx="2638296" cy="241519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1591050" y="0"/>
              <a:ext cx="241519" cy="241519"/>
            </a:xfrm>
            <a:custGeom>
              <a:avLst/>
              <a:gdLst/>
              <a:ahLst/>
              <a:cxnLst/>
              <a:rect r="r" b="b" t="t" l="l"/>
              <a:pathLst>
                <a:path h="241519" w="241519">
                  <a:moveTo>
                    <a:pt x="0" y="0"/>
                  </a:moveTo>
                  <a:lnTo>
                    <a:pt x="241520" y="0"/>
                  </a:lnTo>
                  <a:lnTo>
                    <a:pt x="241520" y="241519"/>
                  </a:lnTo>
                  <a:lnTo>
                    <a:pt x="0" y="2415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  <a:ln cap="rnd">
              <a:noFill/>
              <a:prstDash val="solid"/>
              <a:round/>
            </a:ln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41519" cy="241519"/>
            </a:xfrm>
            <a:custGeom>
              <a:avLst/>
              <a:gdLst/>
              <a:ahLst/>
              <a:cxnLst/>
              <a:rect r="r" b="b" t="t" l="l"/>
              <a:pathLst>
                <a:path h="241519" w="241519">
                  <a:moveTo>
                    <a:pt x="0" y="0"/>
                  </a:moveTo>
                  <a:lnTo>
                    <a:pt x="241519" y="0"/>
                  </a:lnTo>
                  <a:lnTo>
                    <a:pt x="241519" y="241519"/>
                  </a:lnTo>
                  <a:lnTo>
                    <a:pt x="0" y="2415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  <a:ln cap="rnd">
              <a:noFill/>
              <a:prstDash val="solid"/>
              <a:round/>
            </a:ln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795525" y="0"/>
              <a:ext cx="241519" cy="241519"/>
            </a:xfrm>
            <a:custGeom>
              <a:avLst/>
              <a:gdLst/>
              <a:ahLst/>
              <a:cxnLst/>
              <a:rect r="r" b="b" t="t" l="l"/>
              <a:pathLst>
                <a:path h="241519" w="241519">
                  <a:moveTo>
                    <a:pt x="0" y="0"/>
                  </a:moveTo>
                  <a:lnTo>
                    <a:pt x="241520" y="0"/>
                  </a:lnTo>
                  <a:lnTo>
                    <a:pt x="241520" y="241519"/>
                  </a:lnTo>
                  <a:lnTo>
                    <a:pt x="0" y="2415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0" t="0" r="0" b="0"/>
              </a:stretch>
            </a:blipFill>
            <a:ln cap="rnd">
              <a:noFill/>
              <a:prstDash val="solid"/>
              <a:round/>
            </a:ln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2396776" y="0"/>
              <a:ext cx="241519" cy="241519"/>
            </a:xfrm>
            <a:custGeom>
              <a:avLst/>
              <a:gdLst/>
              <a:ahLst/>
              <a:cxnLst/>
              <a:rect r="r" b="b" t="t" l="l"/>
              <a:pathLst>
                <a:path h="241519" w="241519">
                  <a:moveTo>
                    <a:pt x="0" y="0"/>
                  </a:moveTo>
                  <a:lnTo>
                    <a:pt x="241520" y="0"/>
                  </a:lnTo>
                  <a:lnTo>
                    <a:pt x="241520" y="241519"/>
                  </a:lnTo>
                  <a:lnTo>
                    <a:pt x="0" y="2415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  <a:ln cap="rnd">
              <a:noFill/>
              <a:prstDash val="solid"/>
              <a:round/>
            </a:ln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0111" r="0" b="-10111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111860" y="1765252"/>
            <a:ext cx="10064280" cy="7886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07"/>
              </a:lnSpc>
            </a:pPr>
            <a:r>
              <a:rPr lang="en-US" sz="4576">
                <a:gradFill>
                  <a:gsLst>
                    <a:gs pos="0">
                      <a:srgbClr val="E7AA51">
                        <a:alpha val="100000"/>
                      </a:srgbClr>
                    </a:gs>
                    <a:gs pos="50000">
                      <a:srgbClr val="FFE499">
                        <a:alpha val="100000"/>
                      </a:srgbClr>
                    </a:gs>
                    <a:gs pos="100000">
                      <a:srgbClr val="8D5A1B">
                        <a:alpha val="100000"/>
                      </a:srgbClr>
                    </a:gs>
                  </a:gsLst>
                  <a:lin ang="5400000"/>
                </a:gradFill>
                <a:latin typeface="Prompt"/>
                <a:ea typeface="Prompt"/>
                <a:cs typeface="Prompt"/>
                <a:sym typeface="Prompt"/>
              </a:rPr>
              <a:t>คำเทศนาชุด: การดำเนินชีวิตโดยความเชื่อ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606953" y="3252922"/>
            <a:ext cx="15074094" cy="37297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0"/>
              </a:lnSpc>
            </a:pPr>
            <a:r>
              <a:rPr lang="en-US" b="true" sz="8227">
                <a:solidFill>
                  <a:srgbClr val="FFFFFF"/>
                </a:solidFill>
                <a:latin typeface="Prompt Bold"/>
                <a:ea typeface="Prompt Bold"/>
                <a:cs typeface="Prompt Bold"/>
                <a:sym typeface="Prompt Bold"/>
              </a:rPr>
              <a:t>ตอนที่ 8</a:t>
            </a:r>
          </a:p>
          <a:p>
            <a:pPr algn="ctr">
              <a:lnSpc>
                <a:spcPts val="9790"/>
              </a:lnSpc>
            </a:pPr>
            <a:r>
              <a:rPr lang="en-US" b="true" sz="8227">
                <a:solidFill>
                  <a:srgbClr val="FFFFFF"/>
                </a:solidFill>
                <a:latin typeface="Prompt Bold"/>
                <a:ea typeface="Prompt Bold"/>
                <a:cs typeface="Prompt Bold"/>
                <a:sym typeface="Prompt Bold"/>
              </a:rPr>
              <a:t>ความเชื่อของเราสามารถเติบโตได้</a:t>
            </a:r>
          </a:p>
          <a:p>
            <a:pPr algn="ctr">
              <a:lnSpc>
                <a:spcPts val="9790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6735928" y="7398623"/>
            <a:ext cx="4816143" cy="461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25"/>
              </a:lnSpc>
              <a:spcBef>
                <a:spcPct val="0"/>
              </a:spcBef>
            </a:pPr>
            <a:r>
              <a:rPr lang="en-US" sz="3130" i="true">
                <a:solidFill>
                  <a:srgbClr val="FFFFFF"/>
                </a:solidFill>
                <a:latin typeface="Prompt Italics"/>
                <a:ea typeface="Prompt Italics"/>
                <a:cs typeface="Prompt Italics"/>
                <a:sym typeface="Prompt Italics"/>
              </a:rPr>
              <a:t>Living</a:t>
            </a:r>
            <a:r>
              <a:rPr lang="en-US" sz="3130" i="true">
                <a:solidFill>
                  <a:srgbClr val="FFFFFF"/>
                </a:solidFill>
                <a:latin typeface="Prompt Italics"/>
                <a:ea typeface="Prompt Italics"/>
                <a:cs typeface="Prompt Italics"/>
                <a:sym typeface="Prompt Italics"/>
              </a:rPr>
              <a:t> by Faith Series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577725" y="8033334"/>
            <a:ext cx="9132549" cy="461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25"/>
              </a:lnSpc>
              <a:spcBef>
                <a:spcPct val="0"/>
              </a:spcBef>
            </a:pPr>
            <a:r>
              <a:rPr lang="en-US" sz="3130" i="true">
                <a:solidFill>
                  <a:srgbClr val="FFFFFF"/>
                </a:solidFill>
                <a:latin typeface="Prompt Italics"/>
                <a:ea typeface="Prompt Italics"/>
                <a:cs typeface="Prompt Italics"/>
                <a:sym typeface="Prompt Italics"/>
              </a:rPr>
              <a:t>Part 8 : Your Faith Can Grow.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6694608" y="6387452"/>
            <a:ext cx="4898785" cy="351082"/>
            <a:chOff x="0" y="0"/>
            <a:chExt cx="6531713" cy="468109"/>
          </a:xfrm>
        </p:grpSpPr>
        <p:sp>
          <p:nvSpPr>
            <p:cNvPr name="Freeform 8" id="8"/>
            <p:cNvSpPr/>
            <p:nvPr/>
          </p:nvSpPr>
          <p:spPr>
            <a:xfrm flipH="false" flipV="false" rot="-2700000">
              <a:off x="34351" y="151124"/>
              <a:ext cx="165862" cy="165862"/>
            </a:xfrm>
            <a:custGeom>
              <a:avLst/>
              <a:gdLst/>
              <a:ahLst/>
              <a:cxnLst/>
              <a:rect r="r" b="b" t="t" l="l"/>
              <a:pathLst>
                <a:path h="165862" w="165862">
                  <a:moveTo>
                    <a:pt x="0" y="0"/>
                  </a:moveTo>
                  <a:lnTo>
                    <a:pt x="165862" y="0"/>
                  </a:lnTo>
                  <a:lnTo>
                    <a:pt x="165862" y="165862"/>
                  </a:lnTo>
                  <a:lnTo>
                    <a:pt x="0" y="1658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2700000">
              <a:off x="2848236" y="127186"/>
              <a:ext cx="213738" cy="213738"/>
            </a:xfrm>
            <a:custGeom>
              <a:avLst/>
              <a:gdLst/>
              <a:ahLst/>
              <a:cxnLst/>
              <a:rect r="r" b="b" t="t" l="l"/>
              <a:pathLst>
                <a:path h="213738" w="213738">
                  <a:moveTo>
                    <a:pt x="0" y="0"/>
                  </a:moveTo>
                  <a:lnTo>
                    <a:pt x="213737" y="0"/>
                  </a:lnTo>
                  <a:lnTo>
                    <a:pt x="213737" y="213738"/>
                  </a:lnTo>
                  <a:lnTo>
                    <a:pt x="0" y="2137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-2700000">
              <a:off x="3140307" y="68553"/>
              <a:ext cx="331003" cy="331003"/>
            </a:xfrm>
            <a:custGeom>
              <a:avLst/>
              <a:gdLst/>
              <a:ahLst/>
              <a:cxnLst/>
              <a:rect r="r" b="b" t="t" l="l"/>
              <a:pathLst>
                <a:path h="331003" w="331003">
                  <a:moveTo>
                    <a:pt x="0" y="0"/>
                  </a:moveTo>
                  <a:lnTo>
                    <a:pt x="331004" y="0"/>
                  </a:lnTo>
                  <a:lnTo>
                    <a:pt x="331004" y="331003"/>
                  </a:lnTo>
                  <a:lnTo>
                    <a:pt x="0" y="3310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-2700000">
              <a:off x="3531024" y="129141"/>
              <a:ext cx="209828" cy="209828"/>
            </a:xfrm>
            <a:custGeom>
              <a:avLst/>
              <a:gdLst/>
              <a:ahLst/>
              <a:cxnLst/>
              <a:rect r="r" b="b" t="t" l="l"/>
              <a:pathLst>
                <a:path h="209828" w="209828">
                  <a:moveTo>
                    <a:pt x="0" y="0"/>
                  </a:moveTo>
                  <a:lnTo>
                    <a:pt x="209827" y="0"/>
                  </a:lnTo>
                  <a:lnTo>
                    <a:pt x="209827" y="209828"/>
                  </a:lnTo>
                  <a:lnTo>
                    <a:pt x="0" y="209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2700000">
              <a:off x="6339471" y="154425"/>
              <a:ext cx="159259" cy="159259"/>
            </a:xfrm>
            <a:custGeom>
              <a:avLst/>
              <a:gdLst/>
              <a:ahLst/>
              <a:cxnLst/>
              <a:rect r="r" b="b" t="t" l="l"/>
              <a:pathLst>
                <a:path h="159259" w="159259">
                  <a:moveTo>
                    <a:pt x="0" y="0"/>
                  </a:moveTo>
                  <a:lnTo>
                    <a:pt x="159259" y="0"/>
                  </a:lnTo>
                  <a:lnTo>
                    <a:pt x="159259" y="159259"/>
                  </a:lnTo>
                  <a:lnTo>
                    <a:pt x="0" y="1592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AutoShape 13" id="13"/>
            <p:cNvSpPr/>
            <p:nvPr/>
          </p:nvSpPr>
          <p:spPr>
            <a:xfrm>
              <a:off x="117282" y="234055"/>
              <a:ext cx="6301818" cy="0"/>
            </a:xfrm>
            <a:prstGeom prst="line">
              <a:avLst/>
            </a:prstGeom>
            <a:ln cap="flat" w="39757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14" id="14"/>
          <p:cNvGrpSpPr/>
          <p:nvPr/>
        </p:nvGrpSpPr>
        <p:grpSpPr>
          <a:xfrm rot="0">
            <a:off x="710439" y="927268"/>
            <a:ext cx="2216026" cy="202863"/>
            <a:chOff x="0" y="0"/>
            <a:chExt cx="2954701" cy="270484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1781861" y="0"/>
              <a:ext cx="270484" cy="270484"/>
            </a:xfrm>
            <a:custGeom>
              <a:avLst/>
              <a:gdLst/>
              <a:ahLst/>
              <a:cxnLst/>
              <a:rect r="r" b="b" t="t" l="l"/>
              <a:pathLst>
                <a:path h="270484" w="270484">
                  <a:moveTo>
                    <a:pt x="0" y="0"/>
                  </a:moveTo>
                  <a:lnTo>
                    <a:pt x="270485" y="0"/>
                  </a:lnTo>
                  <a:lnTo>
                    <a:pt x="270485" y="270484"/>
                  </a:lnTo>
                  <a:lnTo>
                    <a:pt x="0" y="2704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  <a:ln cap="rnd">
              <a:noFill/>
              <a:prstDash val="solid"/>
              <a:round/>
            </a:ln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70484" cy="270484"/>
            </a:xfrm>
            <a:custGeom>
              <a:avLst/>
              <a:gdLst/>
              <a:ahLst/>
              <a:cxnLst/>
              <a:rect r="r" b="b" t="t" l="l"/>
              <a:pathLst>
                <a:path h="270484" w="270484">
                  <a:moveTo>
                    <a:pt x="0" y="0"/>
                  </a:moveTo>
                  <a:lnTo>
                    <a:pt x="270484" y="0"/>
                  </a:lnTo>
                  <a:lnTo>
                    <a:pt x="270484" y="270484"/>
                  </a:lnTo>
                  <a:lnTo>
                    <a:pt x="0" y="2704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  <a:ln cap="rnd">
              <a:noFill/>
              <a:prstDash val="solid"/>
              <a:round/>
            </a:ln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890931" y="0"/>
              <a:ext cx="270484" cy="270484"/>
            </a:xfrm>
            <a:custGeom>
              <a:avLst/>
              <a:gdLst/>
              <a:ahLst/>
              <a:cxnLst/>
              <a:rect r="r" b="b" t="t" l="l"/>
              <a:pathLst>
                <a:path h="270484" w="270484">
                  <a:moveTo>
                    <a:pt x="0" y="0"/>
                  </a:moveTo>
                  <a:lnTo>
                    <a:pt x="270484" y="0"/>
                  </a:lnTo>
                  <a:lnTo>
                    <a:pt x="270484" y="270484"/>
                  </a:lnTo>
                  <a:lnTo>
                    <a:pt x="0" y="2704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0" t="0" r="0" b="0"/>
              </a:stretch>
            </a:blipFill>
            <a:ln cap="rnd">
              <a:noFill/>
              <a:prstDash val="solid"/>
              <a:round/>
            </a:ln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2684217" y="0"/>
              <a:ext cx="270484" cy="270484"/>
            </a:xfrm>
            <a:custGeom>
              <a:avLst/>
              <a:gdLst/>
              <a:ahLst/>
              <a:cxnLst/>
              <a:rect r="r" b="b" t="t" l="l"/>
              <a:pathLst>
                <a:path h="270484" w="270484">
                  <a:moveTo>
                    <a:pt x="0" y="0"/>
                  </a:moveTo>
                  <a:lnTo>
                    <a:pt x="270484" y="0"/>
                  </a:lnTo>
                  <a:lnTo>
                    <a:pt x="270484" y="270484"/>
                  </a:lnTo>
                  <a:lnTo>
                    <a:pt x="0" y="2704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  <a:ln cap="rnd">
              <a:noFill/>
              <a:prstDash val="solid"/>
              <a:round/>
            </a:ln>
          </p:spPr>
        </p:sp>
      </p:grpSp>
      <p:grpSp>
        <p:nvGrpSpPr>
          <p:cNvPr name="Group 19" id="19"/>
          <p:cNvGrpSpPr/>
          <p:nvPr/>
        </p:nvGrpSpPr>
        <p:grpSpPr>
          <a:xfrm rot="0">
            <a:off x="15691686" y="9167730"/>
            <a:ext cx="1978722" cy="181140"/>
            <a:chOff x="0" y="0"/>
            <a:chExt cx="2638296" cy="241519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1591050" y="0"/>
              <a:ext cx="241519" cy="241519"/>
            </a:xfrm>
            <a:custGeom>
              <a:avLst/>
              <a:gdLst/>
              <a:ahLst/>
              <a:cxnLst/>
              <a:rect r="r" b="b" t="t" l="l"/>
              <a:pathLst>
                <a:path h="241519" w="241519">
                  <a:moveTo>
                    <a:pt x="0" y="0"/>
                  </a:moveTo>
                  <a:lnTo>
                    <a:pt x="241520" y="0"/>
                  </a:lnTo>
                  <a:lnTo>
                    <a:pt x="241520" y="241519"/>
                  </a:lnTo>
                  <a:lnTo>
                    <a:pt x="0" y="2415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  <a:ln cap="rnd">
              <a:noFill/>
              <a:prstDash val="solid"/>
              <a:round/>
            </a:ln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41519" cy="241519"/>
            </a:xfrm>
            <a:custGeom>
              <a:avLst/>
              <a:gdLst/>
              <a:ahLst/>
              <a:cxnLst/>
              <a:rect r="r" b="b" t="t" l="l"/>
              <a:pathLst>
                <a:path h="241519" w="241519">
                  <a:moveTo>
                    <a:pt x="0" y="0"/>
                  </a:moveTo>
                  <a:lnTo>
                    <a:pt x="241519" y="0"/>
                  </a:lnTo>
                  <a:lnTo>
                    <a:pt x="241519" y="241519"/>
                  </a:lnTo>
                  <a:lnTo>
                    <a:pt x="0" y="2415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  <a:ln cap="rnd">
              <a:noFill/>
              <a:prstDash val="solid"/>
              <a:round/>
            </a:ln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795525" y="0"/>
              <a:ext cx="241519" cy="241519"/>
            </a:xfrm>
            <a:custGeom>
              <a:avLst/>
              <a:gdLst/>
              <a:ahLst/>
              <a:cxnLst/>
              <a:rect r="r" b="b" t="t" l="l"/>
              <a:pathLst>
                <a:path h="241519" w="241519">
                  <a:moveTo>
                    <a:pt x="0" y="0"/>
                  </a:moveTo>
                  <a:lnTo>
                    <a:pt x="241520" y="0"/>
                  </a:lnTo>
                  <a:lnTo>
                    <a:pt x="241520" y="241519"/>
                  </a:lnTo>
                  <a:lnTo>
                    <a:pt x="0" y="2415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0" t="0" r="0" b="0"/>
              </a:stretch>
            </a:blipFill>
            <a:ln cap="rnd">
              <a:noFill/>
              <a:prstDash val="solid"/>
              <a:round/>
            </a:ln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2396776" y="0"/>
              <a:ext cx="241519" cy="241519"/>
            </a:xfrm>
            <a:custGeom>
              <a:avLst/>
              <a:gdLst/>
              <a:ahLst/>
              <a:cxnLst/>
              <a:rect r="r" b="b" t="t" l="l"/>
              <a:pathLst>
                <a:path h="241519" w="241519">
                  <a:moveTo>
                    <a:pt x="0" y="0"/>
                  </a:moveTo>
                  <a:lnTo>
                    <a:pt x="241520" y="0"/>
                  </a:lnTo>
                  <a:lnTo>
                    <a:pt x="241520" y="241519"/>
                  </a:lnTo>
                  <a:lnTo>
                    <a:pt x="0" y="2415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  <a:ln cap="rnd">
              <a:noFill/>
              <a:prstDash val="solid"/>
              <a:round/>
            </a:ln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8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45385" y="1028700"/>
            <a:ext cx="2251019" cy="239291"/>
            <a:chOff x="0" y="0"/>
            <a:chExt cx="3001359" cy="31905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2904473" y="111084"/>
              <a:ext cx="96886" cy="96886"/>
            </a:xfrm>
            <a:custGeom>
              <a:avLst/>
              <a:gdLst/>
              <a:ahLst/>
              <a:cxnLst/>
              <a:rect r="r" b="b" t="t" l="l"/>
              <a:pathLst>
                <a:path h="96886" w="96886">
                  <a:moveTo>
                    <a:pt x="0" y="0"/>
                  </a:moveTo>
                  <a:lnTo>
                    <a:pt x="96886" y="0"/>
                  </a:lnTo>
                  <a:lnTo>
                    <a:pt x="96886" y="96886"/>
                  </a:lnTo>
                  <a:lnTo>
                    <a:pt x="0" y="96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251500" y="77407"/>
              <a:ext cx="164241" cy="164241"/>
            </a:xfrm>
            <a:custGeom>
              <a:avLst/>
              <a:gdLst/>
              <a:ahLst/>
              <a:cxnLst/>
              <a:rect r="r" b="b" t="t" l="l"/>
              <a:pathLst>
                <a:path h="164241" w="164241">
                  <a:moveTo>
                    <a:pt x="0" y="0"/>
                  </a:moveTo>
                  <a:lnTo>
                    <a:pt x="164241" y="0"/>
                  </a:lnTo>
                  <a:lnTo>
                    <a:pt x="164241" y="164241"/>
                  </a:lnTo>
                  <a:lnTo>
                    <a:pt x="0" y="1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552176" y="54363"/>
              <a:ext cx="210592" cy="210329"/>
            </a:xfrm>
            <a:custGeom>
              <a:avLst/>
              <a:gdLst/>
              <a:ahLst/>
              <a:cxnLst/>
              <a:rect r="r" b="b" t="t" l="l"/>
              <a:pathLst>
                <a:path h="210329" w="210592">
                  <a:moveTo>
                    <a:pt x="0" y="0"/>
                  </a:moveTo>
                  <a:lnTo>
                    <a:pt x="210592" y="0"/>
                  </a:lnTo>
                  <a:lnTo>
                    <a:pt x="210592" y="210329"/>
                  </a:lnTo>
                  <a:lnTo>
                    <a:pt x="0" y="21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808186" y="32058"/>
              <a:ext cx="255258" cy="254939"/>
            </a:xfrm>
            <a:custGeom>
              <a:avLst/>
              <a:gdLst/>
              <a:ahLst/>
              <a:cxnLst/>
              <a:rect r="r" b="b" t="t" l="l"/>
              <a:pathLst>
                <a:path h="254939" w="255258">
                  <a:moveTo>
                    <a:pt x="0" y="0"/>
                  </a:moveTo>
                  <a:lnTo>
                    <a:pt x="255258" y="0"/>
                  </a:lnTo>
                  <a:lnTo>
                    <a:pt x="255258" y="254939"/>
                  </a:lnTo>
                  <a:lnTo>
                    <a:pt x="0" y="254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19454" cy="319055"/>
            </a:xfrm>
            <a:custGeom>
              <a:avLst/>
              <a:gdLst/>
              <a:ahLst/>
              <a:cxnLst/>
              <a:rect r="r" b="b" t="t" l="l"/>
              <a:pathLst>
                <a:path h="319055" w="319454">
                  <a:moveTo>
                    <a:pt x="0" y="0"/>
                  </a:moveTo>
                  <a:lnTo>
                    <a:pt x="319454" y="0"/>
                  </a:lnTo>
                  <a:lnTo>
                    <a:pt x="319454" y="319055"/>
                  </a:lnTo>
                  <a:lnTo>
                    <a:pt x="0" y="319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name="Group 8" id="8"/>
          <p:cNvGrpSpPr/>
          <p:nvPr/>
        </p:nvGrpSpPr>
        <p:grpSpPr>
          <a:xfrm rot="0">
            <a:off x="15624000" y="9585401"/>
            <a:ext cx="2251019" cy="239291"/>
            <a:chOff x="0" y="0"/>
            <a:chExt cx="3001359" cy="31905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2904473" y="111084"/>
              <a:ext cx="96886" cy="96886"/>
            </a:xfrm>
            <a:custGeom>
              <a:avLst/>
              <a:gdLst/>
              <a:ahLst/>
              <a:cxnLst/>
              <a:rect r="r" b="b" t="t" l="l"/>
              <a:pathLst>
                <a:path h="96886" w="96886">
                  <a:moveTo>
                    <a:pt x="0" y="0"/>
                  </a:moveTo>
                  <a:lnTo>
                    <a:pt x="96886" y="0"/>
                  </a:lnTo>
                  <a:lnTo>
                    <a:pt x="96886" y="96886"/>
                  </a:lnTo>
                  <a:lnTo>
                    <a:pt x="0" y="96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251500" y="77407"/>
              <a:ext cx="164241" cy="164241"/>
            </a:xfrm>
            <a:custGeom>
              <a:avLst/>
              <a:gdLst/>
              <a:ahLst/>
              <a:cxnLst/>
              <a:rect r="r" b="b" t="t" l="l"/>
              <a:pathLst>
                <a:path h="164241" w="164241">
                  <a:moveTo>
                    <a:pt x="0" y="0"/>
                  </a:moveTo>
                  <a:lnTo>
                    <a:pt x="164241" y="0"/>
                  </a:lnTo>
                  <a:lnTo>
                    <a:pt x="164241" y="164241"/>
                  </a:lnTo>
                  <a:lnTo>
                    <a:pt x="0" y="1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552176" y="54363"/>
              <a:ext cx="210592" cy="210329"/>
            </a:xfrm>
            <a:custGeom>
              <a:avLst/>
              <a:gdLst/>
              <a:ahLst/>
              <a:cxnLst/>
              <a:rect r="r" b="b" t="t" l="l"/>
              <a:pathLst>
                <a:path h="210329" w="210592">
                  <a:moveTo>
                    <a:pt x="0" y="0"/>
                  </a:moveTo>
                  <a:lnTo>
                    <a:pt x="210592" y="0"/>
                  </a:lnTo>
                  <a:lnTo>
                    <a:pt x="210592" y="210329"/>
                  </a:lnTo>
                  <a:lnTo>
                    <a:pt x="0" y="21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808186" y="32058"/>
              <a:ext cx="255258" cy="254939"/>
            </a:xfrm>
            <a:custGeom>
              <a:avLst/>
              <a:gdLst/>
              <a:ahLst/>
              <a:cxnLst/>
              <a:rect r="r" b="b" t="t" l="l"/>
              <a:pathLst>
                <a:path h="254939" w="255258">
                  <a:moveTo>
                    <a:pt x="0" y="0"/>
                  </a:moveTo>
                  <a:lnTo>
                    <a:pt x="255258" y="0"/>
                  </a:lnTo>
                  <a:lnTo>
                    <a:pt x="255258" y="254939"/>
                  </a:lnTo>
                  <a:lnTo>
                    <a:pt x="0" y="254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19454" cy="319055"/>
            </a:xfrm>
            <a:custGeom>
              <a:avLst/>
              <a:gdLst/>
              <a:ahLst/>
              <a:cxnLst/>
              <a:rect r="r" b="b" t="t" l="l"/>
              <a:pathLst>
                <a:path h="319055" w="319454">
                  <a:moveTo>
                    <a:pt x="0" y="0"/>
                  </a:moveTo>
                  <a:lnTo>
                    <a:pt x="319454" y="0"/>
                  </a:lnTo>
                  <a:lnTo>
                    <a:pt x="319454" y="319055"/>
                  </a:lnTo>
                  <a:lnTo>
                    <a:pt x="0" y="319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10870108" y="5463546"/>
            <a:ext cx="8122217" cy="5401274"/>
          </a:xfrm>
          <a:custGeom>
            <a:avLst/>
            <a:gdLst/>
            <a:ahLst/>
            <a:cxnLst/>
            <a:rect r="r" b="b" t="t" l="l"/>
            <a:pathLst>
              <a:path h="5401274" w="8122217">
                <a:moveTo>
                  <a:pt x="0" y="0"/>
                </a:moveTo>
                <a:lnTo>
                  <a:pt x="8122217" y="0"/>
                </a:lnTo>
                <a:lnTo>
                  <a:pt x="8122217" y="5401274"/>
                </a:lnTo>
                <a:lnTo>
                  <a:pt x="0" y="540127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17000"/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-129676" y="3924921"/>
            <a:ext cx="18417676" cy="3013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พระคัมภีร์เปิดเผยว่า</a:t>
            </a:r>
            <a:r>
              <a:rPr lang="en-US" b="true" sz="9999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ความเชื่อสามารถวัดได้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923022" y="1057275"/>
            <a:ext cx="2441956" cy="2209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492"/>
              </a:lnSpc>
              <a:spcBef>
                <a:spcPct val="0"/>
              </a:spcBef>
            </a:pPr>
            <a:r>
              <a:rPr lang="en-US" b="true" sz="14700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1.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8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45385" y="1028700"/>
            <a:ext cx="2251019" cy="239291"/>
            <a:chOff x="0" y="0"/>
            <a:chExt cx="3001359" cy="31905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2904473" y="111084"/>
              <a:ext cx="96886" cy="96886"/>
            </a:xfrm>
            <a:custGeom>
              <a:avLst/>
              <a:gdLst/>
              <a:ahLst/>
              <a:cxnLst/>
              <a:rect r="r" b="b" t="t" l="l"/>
              <a:pathLst>
                <a:path h="96886" w="96886">
                  <a:moveTo>
                    <a:pt x="0" y="0"/>
                  </a:moveTo>
                  <a:lnTo>
                    <a:pt x="96886" y="0"/>
                  </a:lnTo>
                  <a:lnTo>
                    <a:pt x="96886" y="96886"/>
                  </a:lnTo>
                  <a:lnTo>
                    <a:pt x="0" y="96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251500" y="77407"/>
              <a:ext cx="164241" cy="164241"/>
            </a:xfrm>
            <a:custGeom>
              <a:avLst/>
              <a:gdLst/>
              <a:ahLst/>
              <a:cxnLst/>
              <a:rect r="r" b="b" t="t" l="l"/>
              <a:pathLst>
                <a:path h="164241" w="164241">
                  <a:moveTo>
                    <a:pt x="0" y="0"/>
                  </a:moveTo>
                  <a:lnTo>
                    <a:pt x="164241" y="0"/>
                  </a:lnTo>
                  <a:lnTo>
                    <a:pt x="164241" y="164241"/>
                  </a:lnTo>
                  <a:lnTo>
                    <a:pt x="0" y="1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552176" y="54363"/>
              <a:ext cx="210592" cy="210329"/>
            </a:xfrm>
            <a:custGeom>
              <a:avLst/>
              <a:gdLst/>
              <a:ahLst/>
              <a:cxnLst/>
              <a:rect r="r" b="b" t="t" l="l"/>
              <a:pathLst>
                <a:path h="210329" w="210592">
                  <a:moveTo>
                    <a:pt x="0" y="0"/>
                  </a:moveTo>
                  <a:lnTo>
                    <a:pt x="210592" y="0"/>
                  </a:lnTo>
                  <a:lnTo>
                    <a:pt x="210592" y="210329"/>
                  </a:lnTo>
                  <a:lnTo>
                    <a:pt x="0" y="21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808186" y="32058"/>
              <a:ext cx="255258" cy="254939"/>
            </a:xfrm>
            <a:custGeom>
              <a:avLst/>
              <a:gdLst/>
              <a:ahLst/>
              <a:cxnLst/>
              <a:rect r="r" b="b" t="t" l="l"/>
              <a:pathLst>
                <a:path h="254939" w="255258">
                  <a:moveTo>
                    <a:pt x="0" y="0"/>
                  </a:moveTo>
                  <a:lnTo>
                    <a:pt x="255258" y="0"/>
                  </a:lnTo>
                  <a:lnTo>
                    <a:pt x="255258" y="254939"/>
                  </a:lnTo>
                  <a:lnTo>
                    <a:pt x="0" y="254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19454" cy="319055"/>
            </a:xfrm>
            <a:custGeom>
              <a:avLst/>
              <a:gdLst/>
              <a:ahLst/>
              <a:cxnLst/>
              <a:rect r="r" b="b" t="t" l="l"/>
              <a:pathLst>
                <a:path h="319055" w="319454">
                  <a:moveTo>
                    <a:pt x="0" y="0"/>
                  </a:moveTo>
                  <a:lnTo>
                    <a:pt x="319454" y="0"/>
                  </a:lnTo>
                  <a:lnTo>
                    <a:pt x="319454" y="319055"/>
                  </a:lnTo>
                  <a:lnTo>
                    <a:pt x="0" y="319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name="Group 8" id="8"/>
          <p:cNvGrpSpPr/>
          <p:nvPr/>
        </p:nvGrpSpPr>
        <p:grpSpPr>
          <a:xfrm rot="0">
            <a:off x="15624000" y="9585401"/>
            <a:ext cx="2251019" cy="239291"/>
            <a:chOff x="0" y="0"/>
            <a:chExt cx="3001359" cy="31905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2904473" y="111084"/>
              <a:ext cx="96886" cy="96886"/>
            </a:xfrm>
            <a:custGeom>
              <a:avLst/>
              <a:gdLst/>
              <a:ahLst/>
              <a:cxnLst/>
              <a:rect r="r" b="b" t="t" l="l"/>
              <a:pathLst>
                <a:path h="96886" w="96886">
                  <a:moveTo>
                    <a:pt x="0" y="0"/>
                  </a:moveTo>
                  <a:lnTo>
                    <a:pt x="96886" y="0"/>
                  </a:lnTo>
                  <a:lnTo>
                    <a:pt x="96886" y="96886"/>
                  </a:lnTo>
                  <a:lnTo>
                    <a:pt x="0" y="96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251500" y="77407"/>
              <a:ext cx="164241" cy="164241"/>
            </a:xfrm>
            <a:custGeom>
              <a:avLst/>
              <a:gdLst/>
              <a:ahLst/>
              <a:cxnLst/>
              <a:rect r="r" b="b" t="t" l="l"/>
              <a:pathLst>
                <a:path h="164241" w="164241">
                  <a:moveTo>
                    <a:pt x="0" y="0"/>
                  </a:moveTo>
                  <a:lnTo>
                    <a:pt x="164241" y="0"/>
                  </a:lnTo>
                  <a:lnTo>
                    <a:pt x="164241" y="164241"/>
                  </a:lnTo>
                  <a:lnTo>
                    <a:pt x="0" y="1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552176" y="54363"/>
              <a:ext cx="210592" cy="210329"/>
            </a:xfrm>
            <a:custGeom>
              <a:avLst/>
              <a:gdLst/>
              <a:ahLst/>
              <a:cxnLst/>
              <a:rect r="r" b="b" t="t" l="l"/>
              <a:pathLst>
                <a:path h="210329" w="210592">
                  <a:moveTo>
                    <a:pt x="0" y="0"/>
                  </a:moveTo>
                  <a:lnTo>
                    <a:pt x="210592" y="0"/>
                  </a:lnTo>
                  <a:lnTo>
                    <a:pt x="210592" y="210329"/>
                  </a:lnTo>
                  <a:lnTo>
                    <a:pt x="0" y="21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808186" y="32058"/>
              <a:ext cx="255258" cy="254939"/>
            </a:xfrm>
            <a:custGeom>
              <a:avLst/>
              <a:gdLst/>
              <a:ahLst/>
              <a:cxnLst/>
              <a:rect r="r" b="b" t="t" l="l"/>
              <a:pathLst>
                <a:path h="254939" w="255258">
                  <a:moveTo>
                    <a:pt x="0" y="0"/>
                  </a:moveTo>
                  <a:lnTo>
                    <a:pt x="255258" y="0"/>
                  </a:lnTo>
                  <a:lnTo>
                    <a:pt x="255258" y="254939"/>
                  </a:lnTo>
                  <a:lnTo>
                    <a:pt x="0" y="254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19454" cy="319055"/>
            </a:xfrm>
            <a:custGeom>
              <a:avLst/>
              <a:gdLst/>
              <a:ahLst/>
              <a:cxnLst/>
              <a:rect r="r" b="b" t="t" l="l"/>
              <a:pathLst>
                <a:path h="319055" w="319454">
                  <a:moveTo>
                    <a:pt x="0" y="0"/>
                  </a:moveTo>
                  <a:lnTo>
                    <a:pt x="319454" y="0"/>
                  </a:lnTo>
                  <a:lnTo>
                    <a:pt x="319454" y="319055"/>
                  </a:lnTo>
                  <a:lnTo>
                    <a:pt x="0" y="319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name="TextBox 14" id="14"/>
          <p:cNvSpPr txBox="true"/>
          <p:nvPr/>
        </p:nvSpPr>
        <p:spPr>
          <a:xfrm rot="0">
            <a:off x="0" y="4234053"/>
            <a:ext cx="18288000" cy="18155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398"/>
              </a:lnSpc>
              <a:spcBef>
                <a:spcPct val="0"/>
              </a:spcBef>
            </a:pPr>
            <a:r>
              <a:rPr lang="en-US" b="true" sz="12099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ความเชื่อน้อย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923022" y="1057275"/>
            <a:ext cx="2441956" cy="2209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492"/>
              </a:lnSpc>
              <a:spcBef>
                <a:spcPct val="0"/>
              </a:spcBef>
            </a:pPr>
            <a:r>
              <a:rPr lang="en-US" b="true" sz="14700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1.1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0" y="7322858"/>
            <a:ext cx="18288000" cy="989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35"/>
              </a:lnSpc>
              <a:spcBef>
                <a:spcPct val="0"/>
              </a:spcBef>
            </a:pPr>
            <a:r>
              <a:rPr lang="en-US" sz="6500">
                <a:solidFill>
                  <a:srgbClr val="8D563A"/>
                </a:solidFill>
                <a:latin typeface="Prompt"/>
                <a:ea typeface="Prompt"/>
                <a:cs typeface="Prompt"/>
                <a:sym typeface="Prompt"/>
              </a:rPr>
              <a:t>(ลูกา 12:28)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351886" y="1028700"/>
            <a:ext cx="5584229" cy="1341017"/>
            <a:chOff x="0" y="0"/>
            <a:chExt cx="1003343" cy="2409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03343" cy="240946"/>
            </a:xfrm>
            <a:custGeom>
              <a:avLst/>
              <a:gdLst/>
              <a:ahLst/>
              <a:cxnLst/>
              <a:rect r="r" b="b" t="t" l="l"/>
              <a:pathLst>
                <a:path h="240946" w="1003343">
                  <a:moveTo>
                    <a:pt x="79024" y="0"/>
                  </a:moveTo>
                  <a:lnTo>
                    <a:pt x="924319" y="0"/>
                  </a:lnTo>
                  <a:cubicBezTo>
                    <a:pt x="967963" y="0"/>
                    <a:pt x="1003343" y="35380"/>
                    <a:pt x="1003343" y="79024"/>
                  </a:cubicBezTo>
                  <a:lnTo>
                    <a:pt x="1003343" y="161922"/>
                  </a:lnTo>
                  <a:cubicBezTo>
                    <a:pt x="1003343" y="205566"/>
                    <a:pt x="967963" y="240946"/>
                    <a:pt x="924319" y="240946"/>
                  </a:cubicBezTo>
                  <a:lnTo>
                    <a:pt x="79024" y="240946"/>
                  </a:lnTo>
                  <a:cubicBezTo>
                    <a:pt x="35380" y="240946"/>
                    <a:pt x="0" y="205566"/>
                    <a:pt x="0" y="161922"/>
                  </a:cubicBezTo>
                  <a:lnTo>
                    <a:pt x="0" y="79024"/>
                  </a:lnTo>
                  <a:cubicBezTo>
                    <a:pt x="0" y="35380"/>
                    <a:pt x="35380" y="0"/>
                    <a:pt x="79024" y="0"/>
                  </a:cubicBezTo>
                  <a:close/>
                </a:path>
              </a:pathLst>
            </a:custGeom>
            <a:solidFill>
              <a:srgbClr val="8D563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1003343" cy="1837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9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0" y="1462894"/>
            <a:ext cx="18288000" cy="774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1"/>
              </a:lnSpc>
            </a:pPr>
            <a:r>
              <a:rPr lang="en-US" sz="6399"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rPr>
              <a:t>ลูกา 12:28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2580938"/>
            <a:ext cx="18288000" cy="7527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9999" b="true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ในเมื่อพระเจ้าทรงตกแต่ง</a:t>
            </a:r>
          </a:p>
          <a:p>
            <a:pPr algn="ctr">
              <a:lnSpc>
                <a:spcPts val="11899"/>
              </a:lnSpc>
            </a:pPr>
            <a:r>
              <a:rPr lang="en-US" sz="9999" b="true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หญ้าในท้องทุ่งถึงเพียงนี้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หญ้าซึ</a:t>
            </a: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่งอยู่ที่นี่วันนี้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และพรุ่งนี้ก็จะถูกโยนลงในไฟ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......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351886" y="1028700"/>
            <a:ext cx="5584229" cy="1341017"/>
            <a:chOff x="0" y="0"/>
            <a:chExt cx="1003343" cy="2409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03343" cy="240946"/>
            </a:xfrm>
            <a:custGeom>
              <a:avLst/>
              <a:gdLst/>
              <a:ahLst/>
              <a:cxnLst/>
              <a:rect r="r" b="b" t="t" l="l"/>
              <a:pathLst>
                <a:path h="240946" w="1003343">
                  <a:moveTo>
                    <a:pt x="79024" y="0"/>
                  </a:moveTo>
                  <a:lnTo>
                    <a:pt x="924319" y="0"/>
                  </a:lnTo>
                  <a:cubicBezTo>
                    <a:pt x="967963" y="0"/>
                    <a:pt x="1003343" y="35380"/>
                    <a:pt x="1003343" y="79024"/>
                  </a:cubicBezTo>
                  <a:lnTo>
                    <a:pt x="1003343" y="161922"/>
                  </a:lnTo>
                  <a:cubicBezTo>
                    <a:pt x="1003343" y="205566"/>
                    <a:pt x="967963" y="240946"/>
                    <a:pt x="924319" y="240946"/>
                  </a:cubicBezTo>
                  <a:lnTo>
                    <a:pt x="79024" y="240946"/>
                  </a:lnTo>
                  <a:cubicBezTo>
                    <a:pt x="35380" y="240946"/>
                    <a:pt x="0" y="205566"/>
                    <a:pt x="0" y="161922"/>
                  </a:cubicBezTo>
                  <a:lnTo>
                    <a:pt x="0" y="79024"/>
                  </a:lnTo>
                  <a:cubicBezTo>
                    <a:pt x="0" y="35380"/>
                    <a:pt x="35380" y="0"/>
                    <a:pt x="79024" y="0"/>
                  </a:cubicBezTo>
                  <a:close/>
                </a:path>
              </a:pathLst>
            </a:custGeom>
            <a:solidFill>
              <a:srgbClr val="8D563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1003343" cy="1837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9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0" y="1462894"/>
            <a:ext cx="18288000" cy="774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1"/>
              </a:lnSpc>
            </a:pPr>
            <a:r>
              <a:rPr lang="en-US" sz="6399"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rPr>
              <a:t>ลูกา 12:28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2580938"/>
            <a:ext cx="18288000" cy="6022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โอ ท่านผู้มีความเชื่อน้อย!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พระองค์จะไม่ทรง</a:t>
            </a:r>
          </a:p>
          <a:p>
            <a:pPr algn="ctr">
              <a:lnSpc>
                <a:spcPts val="11899"/>
              </a:lnSpc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ตกแต่</a:t>
            </a: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งท่านมาก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ยิ่งกว่านั้นหรือ?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8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45385" y="1028700"/>
            <a:ext cx="2251019" cy="239291"/>
            <a:chOff x="0" y="0"/>
            <a:chExt cx="3001359" cy="31905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2904473" y="111084"/>
              <a:ext cx="96886" cy="96886"/>
            </a:xfrm>
            <a:custGeom>
              <a:avLst/>
              <a:gdLst/>
              <a:ahLst/>
              <a:cxnLst/>
              <a:rect r="r" b="b" t="t" l="l"/>
              <a:pathLst>
                <a:path h="96886" w="96886">
                  <a:moveTo>
                    <a:pt x="0" y="0"/>
                  </a:moveTo>
                  <a:lnTo>
                    <a:pt x="96886" y="0"/>
                  </a:lnTo>
                  <a:lnTo>
                    <a:pt x="96886" y="96886"/>
                  </a:lnTo>
                  <a:lnTo>
                    <a:pt x="0" y="96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251500" y="77407"/>
              <a:ext cx="164241" cy="164241"/>
            </a:xfrm>
            <a:custGeom>
              <a:avLst/>
              <a:gdLst/>
              <a:ahLst/>
              <a:cxnLst/>
              <a:rect r="r" b="b" t="t" l="l"/>
              <a:pathLst>
                <a:path h="164241" w="164241">
                  <a:moveTo>
                    <a:pt x="0" y="0"/>
                  </a:moveTo>
                  <a:lnTo>
                    <a:pt x="164241" y="0"/>
                  </a:lnTo>
                  <a:lnTo>
                    <a:pt x="164241" y="164241"/>
                  </a:lnTo>
                  <a:lnTo>
                    <a:pt x="0" y="1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552176" y="54363"/>
              <a:ext cx="210592" cy="210329"/>
            </a:xfrm>
            <a:custGeom>
              <a:avLst/>
              <a:gdLst/>
              <a:ahLst/>
              <a:cxnLst/>
              <a:rect r="r" b="b" t="t" l="l"/>
              <a:pathLst>
                <a:path h="210329" w="210592">
                  <a:moveTo>
                    <a:pt x="0" y="0"/>
                  </a:moveTo>
                  <a:lnTo>
                    <a:pt x="210592" y="0"/>
                  </a:lnTo>
                  <a:lnTo>
                    <a:pt x="210592" y="210329"/>
                  </a:lnTo>
                  <a:lnTo>
                    <a:pt x="0" y="21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808186" y="32058"/>
              <a:ext cx="255258" cy="254939"/>
            </a:xfrm>
            <a:custGeom>
              <a:avLst/>
              <a:gdLst/>
              <a:ahLst/>
              <a:cxnLst/>
              <a:rect r="r" b="b" t="t" l="l"/>
              <a:pathLst>
                <a:path h="254939" w="255258">
                  <a:moveTo>
                    <a:pt x="0" y="0"/>
                  </a:moveTo>
                  <a:lnTo>
                    <a:pt x="255258" y="0"/>
                  </a:lnTo>
                  <a:lnTo>
                    <a:pt x="255258" y="254939"/>
                  </a:lnTo>
                  <a:lnTo>
                    <a:pt x="0" y="254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19454" cy="319055"/>
            </a:xfrm>
            <a:custGeom>
              <a:avLst/>
              <a:gdLst/>
              <a:ahLst/>
              <a:cxnLst/>
              <a:rect r="r" b="b" t="t" l="l"/>
              <a:pathLst>
                <a:path h="319055" w="319454">
                  <a:moveTo>
                    <a:pt x="0" y="0"/>
                  </a:moveTo>
                  <a:lnTo>
                    <a:pt x="319454" y="0"/>
                  </a:lnTo>
                  <a:lnTo>
                    <a:pt x="319454" y="319055"/>
                  </a:lnTo>
                  <a:lnTo>
                    <a:pt x="0" y="319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name="Group 8" id="8"/>
          <p:cNvGrpSpPr/>
          <p:nvPr/>
        </p:nvGrpSpPr>
        <p:grpSpPr>
          <a:xfrm rot="0">
            <a:off x="15624000" y="9585401"/>
            <a:ext cx="2251019" cy="239291"/>
            <a:chOff x="0" y="0"/>
            <a:chExt cx="3001359" cy="31905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2904473" y="111084"/>
              <a:ext cx="96886" cy="96886"/>
            </a:xfrm>
            <a:custGeom>
              <a:avLst/>
              <a:gdLst/>
              <a:ahLst/>
              <a:cxnLst/>
              <a:rect r="r" b="b" t="t" l="l"/>
              <a:pathLst>
                <a:path h="96886" w="96886">
                  <a:moveTo>
                    <a:pt x="0" y="0"/>
                  </a:moveTo>
                  <a:lnTo>
                    <a:pt x="96886" y="0"/>
                  </a:lnTo>
                  <a:lnTo>
                    <a:pt x="96886" y="96886"/>
                  </a:lnTo>
                  <a:lnTo>
                    <a:pt x="0" y="96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251500" y="77407"/>
              <a:ext cx="164241" cy="164241"/>
            </a:xfrm>
            <a:custGeom>
              <a:avLst/>
              <a:gdLst/>
              <a:ahLst/>
              <a:cxnLst/>
              <a:rect r="r" b="b" t="t" l="l"/>
              <a:pathLst>
                <a:path h="164241" w="164241">
                  <a:moveTo>
                    <a:pt x="0" y="0"/>
                  </a:moveTo>
                  <a:lnTo>
                    <a:pt x="164241" y="0"/>
                  </a:lnTo>
                  <a:lnTo>
                    <a:pt x="164241" y="164241"/>
                  </a:lnTo>
                  <a:lnTo>
                    <a:pt x="0" y="1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552176" y="54363"/>
              <a:ext cx="210592" cy="210329"/>
            </a:xfrm>
            <a:custGeom>
              <a:avLst/>
              <a:gdLst/>
              <a:ahLst/>
              <a:cxnLst/>
              <a:rect r="r" b="b" t="t" l="l"/>
              <a:pathLst>
                <a:path h="210329" w="210592">
                  <a:moveTo>
                    <a:pt x="0" y="0"/>
                  </a:moveTo>
                  <a:lnTo>
                    <a:pt x="210592" y="0"/>
                  </a:lnTo>
                  <a:lnTo>
                    <a:pt x="210592" y="210329"/>
                  </a:lnTo>
                  <a:lnTo>
                    <a:pt x="0" y="21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808186" y="32058"/>
              <a:ext cx="255258" cy="254939"/>
            </a:xfrm>
            <a:custGeom>
              <a:avLst/>
              <a:gdLst/>
              <a:ahLst/>
              <a:cxnLst/>
              <a:rect r="r" b="b" t="t" l="l"/>
              <a:pathLst>
                <a:path h="254939" w="255258">
                  <a:moveTo>
                    <a:pt x="0" y="0"/>
                  </a:moveTo>
                  <a:lnTo>
                    <a:pt x="255258" y="0"/>
                  </a:lnTo>
                  <a:lnTo>
                    <a:pt x="255258" y="254939"/>
                  </a:lnTo>
                  <a:lnTo>
                    <a:pt x="0" y="254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19454" cy="319055"/>
            </a:xfrm>
            <a:custGeom>
              <a:avLst/>
              <a:gdLst/>
              <a:ahLst/>
              <a:cxnLst/>
              <a:rect r="r" b="b" t="t" l="l"/>
              <a:pathLst>
                <a:path h="319055" w="319454">
                  <a:moveTo>
                    <a:pt x="0" y="0"/>
                  </a:moveTo>
                  <a:lnTo>
                    <a:pt x="319454" y="0"/>
                  </a:lnTo>
                  <a:lnTo>
                    <a:pt x="319454" y="319055"/>
                  </a:lnTo>
                  <a:lnTo>
                    <a:pt x="0" y="319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name="TextBox 14" id="14"/>
          <p:cNvSpPr txBox="true"/>
          <p:nvPr/>
        </p:nvSpPr>
        <p:spPr>
          <a:xfrm rot="0">
            <a:off x="0" y="4090544"/>
            <a:ext cx="18288000" cy="18155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398"/>
              </a:lnSpc>
              <a:spcBef>
                <a:spcPct val="0"/>
              </a:spcBef>
            </a:pPr>
            <a:r>
              <a:rPr lang="en-US" b="true" sz="12099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ความเชื่อที่อ่อนแอ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923022" y="1057275"/>
            <a:ext cx="2441956" cy="2209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492"/>
              </a:lnSpc>
              <a:spcBef>
                <a:spcPct val="0"/>
              </a:spcBef>
            </a:pPr>
            <a:r>
              <a:rPr lang="en-US" b="true" sz="14700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1.2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0" y="7294583"/>
            <a:ext cx="18288000" cy="989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35"/>
              </a:lnSpc>
              <a:spcBef>
                <a:spcPct val="0"/>
              </a:spcBef>
            </a:pPr>
            <a:r>
              <a:rPr lang="en-US" sz="6500">
                <a:solidFill>
                  <a:srgbClr val="8D563A"/>
                </a:solidFill>
                <a:latin typeface="Prompt"/>
                <a:ea typeface="Prompt"/>
                <a:cs typeface="Prompt"/>
                <a:sym typeface="Prompt"/>
              </a:rPr>
              <a:t>(โรม 4:19)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351886" y="1028700"/>
            <a:ext cx="5584229" cy="1341017"/>
            <a:chOff x="0" y="0"/>
            <a:chExt cx="1003343" cy="2409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03343" cy="240946"/>
            </a:xfrm>
            <a:custGeom>
              <a:avLst/>
              <a:gdLst/>
              <a:ahLst/>
              <a:cxnLst/>
              <a:rect r="r" b="b" t="t" l="l"/>
              <a:pathLst>
                <a:path h="240946" w="1003343">
                  <a:moveTo>
                    <a:pt x="79024" y="0"/>
                  </a:moveTo>
                  <a:lnTo>
                    <a:pt x="924319" y="0"/>
                  </a:lnTo>
                  <a:cubicBezTo>
                    <a:pt x="967963" y="0"/>
                    <a:pt x="1003343" y="35380"/>
                    <a:pt x="1003343" y="79024"/>
                  </a:cubicBezTo>
                  <a:lnTo>
                    <a:pt x="1003343" y="161922"/>
                  </a:lnTo>
                  <a:cubicBezTo>
                    <a:pt x="1003343" y="205566"/>
                    <a:pt x="967963" y="240946"/>
                    <a:pt x="924319" y="240946"/>
                  </a:cubicBezTo>
                  <a:lnTo>
                    <a:pt x="79024" y="240946"/>
                  </a:lnTo>
                  <a:cubicBezTo>
                    <a:pt x="35380" y="240946"/>
                    <a:pt x="0" y="205566"/>
                    <a:pt x="0" y="161922"/>
                  </a:cubicBezTo>
                  <a:lnTo>
                    <a:pt x="0" y="79024"/>
                  </a:lnTo>
                  <a:cubicBezTo>
                    <a:pt x="0" y="35380"/>
                    <a:pt x="35380" y="0"/>
                    <a:pt x="79024" y="0"/>
                  </a:cubicBezTo>
                  <a:close/>
                </a:path>
              </a:pathLst>
            </a:custGeom>
            <a:solidFill>
              <a:srgbClr val="8D563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1003343" cy="1837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9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0" y="1462894"/>
            <a:ext cx="18288000" cy="774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1"/>
              </a:lnSpc>
            </a:pPr>
            <a:r>
              <a:rPr lang="en-US" sz="6399"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rPr>
              <a:t>โรม 4:19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2580938"/>
            <a:ext cx="18288000" cy="7699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9999" b="true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 </a:t>
            </a:r>
            <a:r>
              <a:rPr lang="en-US" sz="9999" b="true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ความ</a:t>
            </a:r>
            <a:r>
              <a:rPr lang="en-US" sz="9999" b="true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เชื่อของเขา</a:t>
            </a:r>
          </a:p>
          <a:p>
            <a:pPr algn="ctr">
              <a:lnSpc>
                <a:spcPts val="11899"/>
              </a:lnSpc>
            </a:pPr>
            <a:r>
              <a:rPr lang="en-US" sz="9999" b="true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ไม่ได้ถดถอยเลยเมื่อเขาเผชิญ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กับความจริ</a:t>
            </a: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งที่ว่าร่างกาย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ของเขาเหมือนได้ตายไปแล้ว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......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351886" y="1028700"/>
            <a:ext cx="5584229" cy="1341017"/>
            <a:chOff x="0" y="0"/>
            <a:chExt cx="1003343" cy="2409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03343" cy="240946"/>
            </a:xfrm>
            <a:custGeom>
              <a:avLst/>
              <a:gdLst/>
              <a:ahLst/>
              <a:cxnLst/>
              <a:rect r="r" b="b" t="t" l="l"/>
              <a:pathLst>
                <a:path h="240946" w="1003343">
                  <a:moveTo>
                    <a:pt x="79024" y="0"/>
                  </a:moveTo>
                  <a:lnTo>
                    <a:pt x="924319" y="0"/>
                  </a:lnTo>
                  <a:cubicBezTo>
                    <a:pt x="967963" y="0"/>
                    <a:pt x="1003343" y="35380"/>
                    <a:pt x="1003343" y="79024"/>
                  </a:cubicBezTo>
                  <a:lnTo>
                    <a:pt x="1003343" y="161922"/>
                  </a:lnTo>
                  <a:cubicBezTo>
                    <a:pt x="1003343" y="205566"/>
                    <a:pt x="967963" y="240946"/>
                    <a:pt x="924319" y="240946"/>
                  </a:cubicBezTo>
                  <a:lnTo>
                    <a:pt x="79024" y="240946"/>
                  </a:lnTo>
                  <a:cubicBezTo>
                    <a:pt x="35380" y="240946"/>
                    <a:pt x="0" y="205566"/>
                    <a:pt x="0" y="161922"/>
                  </a:cubicBezTo>
                  <a:lnTo>
                    <a:pt x="0" y="79024"/>
                  </a:lnTo>
                  <a:cubicBezTo>
                    <a:pt x="0" y="35380"/>
                    <a:pt x="35380" y="0"/>
                    <a:pt x="79024" y="0"/>
                  </a:cubicBezTo>
                  <a:close/>
                </a:path>
              </a:pathLst>
            </a:custGeom>
            <a:solidFill>
              <a:srgbClr val="8D563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1003343" cy="1837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9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0" y="1462894"/>
            <a:ext cx="18288000" cy="774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1"/>
              </a:lnSpc>
            </a:pPr>
            <a:r>
              <a:rPr lang="en-US" sz="6399"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rPr>
              <a:t>โรม 4:19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2580938"/>
            <a:ext cx="18288000" cy="6022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เพราะเขามีอายุ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ราวร้อยปีแล้ว</a:t>
            </a:r>
          </a:p>
          <a:p>
            <a:pPr algn="ctr">
              <a:lnSpc>
                <a:spcPts val="11899"/>
              </a:lnSpc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และความจริ</a:t>
            </a: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งที่ว่า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ซาราห์ก็ไม่สามารถมีบุตร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8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45385" y="1028700"/>
            <a:ext cx="2251019" cy="239291"/>
            <a:chOff x="0" y="0"/>
            <a:chExt cx="3001359" cy="31905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2904473" y="111084"/>
              <a:ext cx="96886" cy="96886"/>
            </a:xfrm>
            <a:custGeom>
              <a:avLst/>
              <a:gdLst/>
              <a:ahLst/>
              <a:cxnLst/>
              <a:rect r="r" b="b" t="t" l="l"/>
              <a:pathLst>
                <a:path h="96886" w="96886">
                  <a:moveTo>
                    <a:pt x="0" y="0"/>
                  </a:moveTo>
                  <a:lnTo>
                    <a:pt x="96886" y="0"/>
                  </a:lnTo>
                  <a:lnTo>
                    <a:pt x="96886" y="96886"/>
                  </a:lnTo>
                  <a:lnTo>
                    <a:pt x="0" y="96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251500" y="77407"/>
              <a:ext cx="164241" cy="164241"/>
            </a:xfrm>
            <a:custGeom>
              <a:avLst/>
              <a:gdLst/>
              <a:ahLst/>
              <a:cxnLst/>
              <a:rect r="r" b="b" t="t" l="l"/>
              <a:pathLst>
                <a:path h="164241" w="164241">
                  <a:moveTo>
                    <a:pt x="0" y="0"/>
                  </a:moveTo>
                  <a:lnTo>
                    <a:pt x="164241" y="0"/>
                  </a:lnTo>
                  <a:lnTo>
                    <a:pt x="164241" y="164241"/>
                  </a:lnTo>
                  <a:lnTo>
                    <a:pt x="0" y="1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552176" y="54363"/>
              <a:ext cx="210592" cy="210329"/>
            </a:xfrm>
            <a:custGeom>
              <a:avLst/>
              <a:gdLst/>
              <a:ahLst/>
              <a:cxnLst/>
              <a:rect r="r" b="b" t="t" l="l"/>
              <a:pathLst>
                <a:path h="210329" w="210592">
                  <a:moveTo>
                    <a:pt x="0" y="0"/>
                  </a:moveTo>
                  <a:lnTo>
                    <a:pt x="210592" y="0"/>
                  </a:lnTo>
                  <a:lnTo>
                    <a:pt x="210592" y="210329"/>
                  </a:lnTo>
                  <a:lnTo>
                    <a:pt x="0" y="21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808186" y="32058"/>
              <a:ext cx="255258" cy="254939"/>
            </a:xfrm>
            <a:custGeom>
              <a:avLst/>
              <a:gdLst/>
              <a:ahLst/>
              <a:cxnLst/>
              <a:rect r="r" b="b" t="t" l="l"/>
              <a:pathLst>
                <a:path h="254939" w="255258">
                  <a:moveTo>
                    <a:pt x="0" y="0"/>
                  </a:moveTo>
                  <a:lnTo>
                    <a:pt x="255258" y="0"/>
                  </a:lnTo>
                  <a:lnTo>
                    <a:pt x="255258" y="254939"/>
                  </a:lnTo>
                  <a:lnTo>
                    <a:pt x="0" y="254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19454" cy="319055"/>
            </a:xfrm>
            <a:custGeom>
              <a:avLst/>
              <a:gdLst/>
              <a:ahLst/>
              <a:cxnLst/>
              <a:rect r="r" b="b" t="t" l="l"/>
              <a:pathLst>
                <a:path h="319055" w="319454">
                  <a:moveTo>
                    <a:pt x="0" y="0"/>
                  </a:moveTo>
                  <a:lnTo>
                    <a:pt x="319454" y="0"/>
                  </a:lnTo>
                  <a:lnTo>
                    <a:pt x="319454" y="319055"/>
                  </a:lnTo>
                  <a:lnTo>
                    <a:pt x="0" y="319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name="Group 8" id="8"/>
          <p:cNvGrpSpPr/>
          <p:nvPr/>
        </p:nvGrpSpPr>
        <p:grpSpPr>
          <a:xfrm rot="0">
            <a:off x="15624000" y="9585401"/>
            <a:ext cx="2251019" cy="239291"/>
            <a:chOff x="0" y="0"/>
            <a:chExt cx="3001359" cy="31905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2904473" y="111084"/>
              <a:ext cx="96886" cy="96886"/>
            </a:xfrm>
            <a:custGeom>
              <a:avLst/>
              <a:gdLst/>
              <a:ahLst/>
              <a:cxnLst/>
              <a:rect r="r" b="b" t="t" l="l"/>
              <a:pathLst>
                <a:path h="96886" w="96886">
                  <a:moveTo>
                    <a:pt x="0" y="0"/>
                  </a:moveTo>
                  <a:lnTo>
                    <a:pt x="96886" y="0"/>
                  </a:lnTo>
                  <a:lnTo>
                    <a:pt x="96886" y="96886"/>
                  </a:lnTo>
                  <a:lnTo>
                    <a:pt x="0" y="96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251500" y="77407"/>
              <a:ext cx="164241" cy="164241"/>
            </a:xfrm>
            <a:custGeom>
              <a:avLst/>
              <a:gdLst/>
              <a:ahLst/>
              <a:cxnLst/>
              <a:rect r="r" b="b" t="t" l="l"/>
              <a:pathLst>
                <a:path h="164241" w="164241">
                  <a:moveTo>
                    <a:pt x="0" y="0"/>
                  </a:moveTo>
                  <a:lnTo>
                    <a:pt x="164241" y="0"/>
                  </a:lnTo>
                  <a:lnTo>
                    <a:pt x="164241" y="164241"/>
                  </a:lnTo>
                  <a:lnTo>
                    <a:pt x="0" y="1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552176" y="54363"/>
              <a:ext cx="210592" cy="210329"/>
            </a:xfrm>
            <a:custGeom>
              <a:avLst/>
              <a:gdLst/>
              <a:ahLst/>
              <a:cxnLst/>
              <a:rect r="r" b="b" t="t" l="l"/>
              <a:pathLst>
                <a:path h="210329" w="210592">
                  <a:moveTo>
                    <a:pt x="0" y="0"/>
                  </a:moveTo>
                  <a:lnTo>
                    <a:pt x="210592" y="0"/>
                  </a:lnTo>
                  <a:lnTo>
                    <a:pt x="210592" y="210329"/>
                  </a:lnTo>
                  <a:lnTo>
                    <a:pt x="0" y="21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808186" y="32058"/>
              <a:ext cx="255258" cy="254939"/>
            </a:xfrm>
            <a:custGeom>
              <a:avLst/>
              <a:gdLst/>
              <a:ahLst/>
              <a:cxnLst/>
              <a:rect r="r" b="b" t="t" l="l"/>
              <a:pathLst>
                <a:path h="254939" w="255258">
                  <a:moveTo>
                    <a:pt x="0" y="0"/>
                  </a:moveTo>
                  <a:lnTo>
                    <a:pt x="255258" y="0"/>
                  </a:lnTo>
                  <a:lnTo>
                    <a:pt x="255258" y="254939"/>
                  </a:lnTo>
                  <a:lnTo>
                    <a:pt x="0" y="254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19454" cy="319055"/>
            </a:xfrm>
            <a:custGeom>
              <a:avLst/>
              <a:gdLst/>
              <a:ahLst/>
              <a:cxnLst/>
              <a:rect r="r" b="b" t="t" l="l"/>
              <a:pathLst>
                <a:path h="319055" w="319454">
                  <a:moveTo>
                    <a:pt x="0" y="0"/>
                  </a:moveTo>
                  <a:lnTo>
                    <a:pt x="319454" y="0"/>
                  </a:lnTo>
                  <a:lnTo>
                    <a:pt x="319454" y="319055"/>
                  </a:lnTo>
                  <a:lnTo>
                    <a:pt x="0" y="319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name="TextBox 14" id="14"/>
          <p:cNvSpPr txBox="true"/>
          <p:nvPr/>
        </p:nvSpPr>
        <p:spPr>
          <a:xfrm rot="0">
            <a:off x="0" y="4090544"/>
            <a:ext cx="18288000" cy="18155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398"/>
              </a:lnSpc>
              <a:spcBef>
                <a:spcPct val="0"/>
              </a:spcBef>
            </a:pPr>
            <a:r>
              <a:rPr lang="en-US" b="true" sz="12099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ความเชื่อที่เข้มแข็ง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923022" y="1057275"/>
            <a:ext cx="2441956" cy="2209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492"/>
              </a:lnSpc>
              <a:spcBef>
                <a:spcPct val="0"/>
              </a:spcBef>
            </a:pPr>
            <a:r>
              <a:rPr lang="en-US" b="true" sz="14700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1.3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0" y="7251103"/>
            <a:ext cx="18288000" cy="989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35"/>
              </a:lnSpc>
              <a:spcBef>
                <a:spcPct val="0"/>
              </a:spcBef>
            </a:pPr>
            <a:r>
              <a:rPr lang="en-US" sz="6500">
                <a:solidFill>
                  <a:srgbClr val="8D563A"/>
                </a:solidFill>
                <a:latin typeface="Prompt"/>
                <a:ea typeface="Prompt"/>
                <a:cs typeface="Prompt"/>
                <a:sym typeface="Prompt"/>
              </a:rPr>
              <a:t>(โรม 4:20)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351886" y="1028700"/>
            <a:ext cx="5584229" cy="1341017"/>
            <a:chOff x="0" y="0"/>
            <a:chExt cx="1003343" cy="2409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03343" cy="240946"/>
            </a:xfrm>
            <a:custGeom>
              <a:avLst/>
              <a:gdLst/>
              <a:ahLst/>
              <a:cxnLst/>
              <a:rect r="r" b="b" t="t" l="l"/>
              <a:pathLst>
                <a:path h="240946" w="1003343">
                  <a:moveTo>
                    <a:pt x="79024" y="0"/>
                  </a:moveTo>
                  <a:lnTo>
                    <a:pt x="924319" y="0"/>
                  </a:lnTo>
                  <a:cubicBezTo>
                    <a:pt x="967963" y="0"/>
                    <a:pt x="1003343" y="35380"/>
                    <a:pt x="1003343" y="79024"/>
                  </a:cubicBezTo>
                  <a:lnTo>
                    <a:pt x="1003343" y="161922"/>
                  </a:lnTo>
                  <a:cubicBezTo>
                    <a:pt x="1003343" y="205566"/>
                    <a:pt x="967963" y="240946"/>
                    <a:pt x="924319" y="240946"/>
                  </a:cubicBezTo>
                  <a:lnTo>
                    <a:pt x="79024" y="240946"/>
                  </a:lnTo>
                  <a:cubicBezTo>
                    <a:pt x="35380" y="240946"/>
                    <a:pt x="0" y="205566"/>
                    <a:pt x="0" y="161922"/>
                  </a:cubicBezTo>
                  <a:lnTo>
                    <a:pt x="0" y="79024"/>
                  </a:lnTo>
                  <a:cubicBezTo>
                    <a:pt x="0" y="35380"/>
                    <a:pt x="35380" y="0"/>
                    <a:pt x="79024" y="0"/>
                  </a:cubicBezTo>
                  <a:close/>
                </a:path>
              </a:pathLst>
            </a:custGeom>
            <a:solidFill>
              <a:srgbClr val="8D563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1003343" cy="1837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9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0" y="1462894"/>
            <a:ext cx="18288000" cy="774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1"/>
              </a:lnSpc>
            </a:pPr>
            <a:r>
              <a:rPr lang="en-US" sz="6399"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rPr>
              <a:t>โรม 4:20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3235325"/>
            <a:ext cx="18288000" cy="6022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9999" b="true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กระนั้นเขาก็ไม่ได้หวั่นไหวคลางแคลงใจ</a:t>
            </a:r>
          </a:p>
          <a:p>
            <a:pPr algn="ctr">
              <a:lnSpc>
                <a:spcPts val="11899"/>
              </a:lnSpc>
            </a:pPr>
            <a:r>
              <a:rPr lang="en-US" sz="9999" b="true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ในพระสัญญาของพระเจ้า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......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351886" y="1028700"/>
            <a:ext cx="5584229" cy="1341017"/>
            <a:chOff x="0" y="0"/>
            <a:chExt cx="1003343" cy="2409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03343" cy="240946"/>
            </a:xfrm>
            <a:custGeom>
              <a:avLst/>
              <a:gdLst/>
              <a:ahLst/>
              <a:cxnLst/>
              <a:rect r="r" b="b" t="t" l="l"/>
              <a:pathLst>
                <a:path h="240946" w="1003343">
                  <a:moveTo>
                    <a:pt x="79024" y="0"/>
                  </a:moveTo>
                  <a:lnTo>
                    <a:pt x="924319" y="0"/>
                  </a:lnTo>
                  <a:cubicBezTo>
                    <a:pt x="967963" y="0"/>
                    <a:pt x="1003343" y="35380"/>
                    <a:pt x="1003343" y="79024"/>
                  </a:cubicBezTo>
                  <a:lnTo>
                    <a:pt x="1003343" y="161922"/>
                  </a:lnTo>
                  <a:cubicBezTo>
                    <a:pt x="1003343" y="205566"/>
                    <a:pt x="967963" y="240946"/>
                    <a:pt x="924319" y="240946"/>
                  </a:cubicBezTo>
                  <a:lnTo>
                    <a:pt x="79024" y="240946"/>
                  </a:lnTo>
                  <a:cubicBezTo>
                    <a:pt x="35380" y="240946"/>
                    <a:pt x="0" y="205566"/>
                    <a:pt x="0" y="161922"/>
                  </a:cubicBezTo>
                  <a:lnTo>
                    <a:pt x="0" y="79024"/>
                  </a:lnTo>
                  <a:cubicBezTo>
                    <a:pt x="0" y="35380"/>
                    <a:pt x="35380" y="0"/>
                    <a:pt x="79024" y="0"/>
                  </a:cubicBezTo>
                  <a:close/>
                </a:path>
              </a:pathLst>
            </a:custGeom>
            <a:solidFill>
              <a:srgbClr val="8D563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1003343" cy="1837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9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0" y="1462894"/>
            <a:ext cx="18288000" cy="774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1"/>
              </a:lnSpc>
            </a:pPr>
            <a:r>
              <a:rPr lang="en-US" sz="6399"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rPr>
              <a:t>โรม 4:20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3487642"/>
            <a:ext cx="18288000" cy="4518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แต</a:t>
            </a: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่มั่นคงในความเชื่อ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และถวายพระเกียรติสิริ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แด่พระเจ้</a:t>
            </a: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า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8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45385" y="1028700"/>
            <a:ext cx="2251019" cy="239291"/>
            <a:chOff x="0" y="0"/>
            <a:chExt cx="3001359" cy="31905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2904473" y="111084"/>
              <a:ext cx="96886" cy="96886"/>
            </a:xfrm>
            <a:custGeom>
              <a:avLst/>
              <a:gdLst/>
              <a:ahLst/>
              <a:cxnLst/>
              <a:rect r="r" b="b" t="t" l="l"/>
              <a:pathLst>
                <a:path h="96886" w="96886">
                  <a:moveTo>
                    <a:pt x="0" y="0"/>
                  </a:moveTo>
                  <a:lnTo>
                    <a:pt x="96886" y="0"/>
                  </a:lnTo>
                  <a:lnTo>
                    <a:pt x="96886" y="96886"/>
                  </a:lnTo>
                  <a:lnTo>
                    <a:pt x="0" y="96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251500" y="77407"/>
              <a:ext cx="164241" cy="164241"/>
            </a:xfrm>
            <a:custGeom>
              <a:avLst/>
              <a:gdLst/>
              <a:ahLst/>
              <a:cxnLst/>
              <a:rect r="r" b="b" t="t" l="l"/>
              <a:pathLst>
                <a:path h="164241" w="164241">
                  <a:moveTo>
                    <a:pt x="0" y="0"/>
                  </a:moveTo>
                  <a:lnTo>
                    <a:pt x="164241" y="0"/>
                  </a:lnTo>
                  <a:lnTo>
                    <a:pt x="164241" y="164241"/>
                  </a:lnTo>
                  <a:lnTo>
                    <a:pt x="0" y="1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552176" y="54363"/>
              <a:ext cx="210592" cy="210329"/>
            </a:xfrm>
            <a:custGeom>
              <a:avLst/>
              <a:gdLst/>
              <a:ahLst/>
              <a:cxnLst/>
              <a:rect r="r" b="b" t="t" l="l"/>
              <a:pathLst>
                <a:path h="210329" w="210592">
                  <a:moveTo>
                    <a:pt x="0" y="0"/>
                  </a:moveTo>
                  <a:lnTo>
                    <a:pt x="210592" y="0"/>
                  </a:lnTo>
                  <a:lnTo>
                    <a:pt x="210592" y="210329"/>
                  </a:lnTo>
                  <a:lnTo>
                    <a:pt x="0" y="21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808186" y="32058"/>
              <a:ext cx="255258" cy="254939"/>
            </a:xfrm>
            <a:custGeom>
              <a:avLst/>
              <a:gdLst/>
              <a:ahLst/>
              <a:cxnLst/>
              <a:rect r="r" b="b" t="t" l="l"/>
              <a:pathLst>
                <a:path h="254939" w="255258">
                  <a:moveTo>
                    <a:pt x="0" y="0"/>
                  </a:moveTo>
                  <a:lnTo>
                    <a:pt x="255258" y="0"/>
                  </a:lnTo>
                  <a:lnTo>
                    <a:pt x="255258" y="254939"/>
                  </a:lnTo>
                  <a:lnTo>
                    <a:pt x="0" y="254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19454" cy="319055"/>
            </a:xfrm>
            <a:custGeom>
              <a:avLst/>
              <a:gdLst/>
              <a:ahLst/>
              <a:cxnLst/>
              <a:rect r="r" b="b" t="t" l="l"/>
              <a:pathLst>
                <a:path h="319055" w="319454">
                  <a:moveTo>
                    <a:pt x="0" y="0"/>
                  </a:moveTo>
                  <a:lnTo>
                    <a:pt x="319454" y="0"/>
                  </a:lnTo>
                  <a:lnTo>
                    <a:pt x="319454" y="319055"/>
                  </a:lnTo>
                  <a:lnTo>
                    <a:pt x="0" y="319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name="Group 8" id="8"/>
          <p:cNvGrpSpPr/>
          <p:nvPr/>
        </p:nvGrpSpPr>
        <p:grpSpPr>
          <a:xfrm rot="0">
            <a:off x="15624000" y="9585401"/>
            <a:ext cx="2251019" cy="239291"/>
            <a:chOff x="0" y="0"/>
            <a:chExt cx="3001359" cy="31905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2904473" y="111084"/>
              <a:ext cx="96886" cy="96886"/>
            </a:xfrm>
            <a:custGeom>
              <a:avLst/>
              <a:gdLst/>
              <a:ahLst/>
              <a:cxnLst/>
              <a:rect r="r" b="b" t="t" l="l"/>
              <a:pathLst>
                <a:path h="96886" w="96886">
                  <a:moveTo>
                    <a:pt x="0" y="0"/>
                  </a:moveTo>
                  <a:lnTo>
                    <a:pt x="96886" y="0"/>
                  </a:lnTo>
                  <a:lnTo>
                    <a:pt x="96886" y="96886"/>
                  </a:lnTo>
                  <a:lnTo>
                    <a:pt x="0" y="96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251500" y="77407"/>
              <a:ext cx="164241" cy="164241"/>
            </a:xfrm>
            <a:custGeom>
              <a:avLst/>
              <a:gdLst/>
              <a:ahLst/>
              <a:cxnLst/>
              <a:rect r="r" b="b" t="t" l="l"/>
              <a:pathLst>
                <a:path h="164241" w="164241">
                  <a:moveTo>
                    <a:pt x="0" y="0"/>
                  </a:moveTo>
                  <a:lnTo>
                    <a:pt x="164241" y="0"/>
                  </a:lnTo>
                  <a:lnTo>
                    <a:pt x="164241" y="164241"/>
                  </a:lnTo>
                  <a:lnTo>
                    <a:pt x="0" y="1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552176" y="54363"/>
              <a:ext cx="210592" cy="210329"/>
            </a:xfrm>
            <a:custGeom>
              <a:avLst/>
              <a:gdLst/>
              <a:ahLst/>
              <a:cxnLst/>
              <a:rect r="r" b="b" t="t" l="l"/>
              <a:pathLst>
                <a:path h="210329" w="210592">
                  <a:moveTo>
                    <a:pt x="0" y="0"/>
                  </a:moveTo>
                  <a:lnTo>
                    <a:pt x="210592" y="0"/>
                  </a:lnTo>
                  <a:lnTo>
                    <a:pt x="210592" y="210329"/>
                  </a:lnTo>
                  <a:lnTo>
                    <a:pt x="0" y="21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808186" y="32058"/>
              <a:ext cx="255258" cy="254939"/>
            </a:xfrm>
            <a:custGeom>
              <a:avLst/>
              <a:gdLst/>
              <a:ahLst/>
              <a:cxnLst/>
              <a:rect r="r" b="b" t="t" l="l"/>
              <a:pathLst>
                <a:path h="254939" w="255258">
                  <a:moveTo>
                    <a:pt x="0" y="0"/>
                  </a:moveTo>
                  <a:lnTo>
                    <a:pt x="255258" y="0"/>
                  </a:lnTo>
                  <a:lnTo>
                    <a:pt x="255258" y="254939"/>
                  </a:lnTo>
                  <a:lnTo>
                    <a:pt x="0" y="254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19454" cy="319055"/>
            </a:xfrm>
            <a:custGeom>
              <a:avLst/>
              <a:gdLst/>
              <a:ahLst/>
              <a:cxnLst/>
              <a:rect r="r" b="b" t="t" l="l"/>
              <a:pathLst>
                <a:path h="319055" w="319454">
                  <a:moveTo>
                    <a:pt x="0" y="0"/>
                  </a:moveTo>
                  <a:lnTo>
                    <a:pt x="319454" y="0"/>
                  </a:lnTo>
                  <a:lnTo>
                    <a:pt x="319454" y="319055"/>
                  </a:lnTo>
                  <a:lnTo>
                    <a:pt x="0" y="319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name="TextBox 14" id="14"/>
          <p:cNvSpPr txBox="true"/>
          <p:nvPr/>
        </p:nvSpPr>
        <p:spPr>
          <a:xfrm rot="0">
            <a:off x="0" y="4874006"/>
            <a:ext cx="18288000" cy="14696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42"/>
              </a:lnSpc>
              <a:spcBef>
                <a:spcPct val="0"/>
              </a:spcBef>
            </a:pPr>
            <a:r>
              <a:rPr lang="en-US" b="true" sz="9699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ค</a:t>
            </a:r>
            <a:r>
              <a:rPr lang="en-US" b="true" sz="9699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วามเชื่อยิ่งใหญ่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923022" y="1057275"/>
            <a:ext cx="2441956" cy="2209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492"/>
              </a:lnSpc>
              <a:spcBef>
                <a:spcPct val="0"/>
              </a:spcBef>
            </a:pPr>
            <a:r>
              <a:rPr lang="en-US" b="true" sz="14700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1.4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0" y="7066153"/>
            <a:ext cx="18288000" cy="989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35"/>
              </a:lnSpc>
              <a:spcBef>
                <a:spcPct val="0"/>
              </a:spcBef>
            </a:pPr>
            <a:r>
              <a:rPr lang="en-US" sz="6500">
                <a:solidFill>
                  <a:srgbClr val="8D563A"/>
                </a:solidFill>
                <a:latin typeface="Prompt"/>
                <a:ea typeface="Prompt"/>
                <a:cs typeface="Prompt"/>
                <a:sym typeface="Prompt"/>
              </a:rPr>
              <a:t>(มัทธิว 8:10)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351886" y="1028700"/>
            <a:ext cx="5584229" cy="1341017"/>
            <a:chOff x="0" y="0"/>
            <a:chExt cx="1003343" cy="2409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03343" cy="240946"/>
            </a:xfrm>
            <a:custGeom>
              <a:avLst/>
              <a:gdLst/>
              <a:ahLst/>
              <a:cxnLst/>
              <a:rect r="r" b="b" t="t" l="l"/>
              <a:pathLst>
                <a:path h="240946" w="1003343">
                  <a:moveTo>
                    <a:pt x="79024" y="0"/>
                  </a:moveTo>
                  <a:lnTo>
                    <a:pt x="924319" y="0"/>
                  </a:lnTo>
                  <a:cubicBezTo>
                    <a:pt x="967963" y="0"/>
                    <a:pt x="1003343" y="35380"/>
                    <a:pt x="1003343" y="79024"/>
                  </a:cubicBezTo>
                  <a:lnTo>
                    <a:pt x="1003343" y="161922"/>
                  </a:lnTo>
                  <a:cubicBezTo>
                    <a:pt x="1003343" y="205566"/>
                    <a:pt x="967963" y="240946"/>
                    <a:pt x="924319" y="240946"/>
                  </a:cubicBezTo>
                  <a:lnTo>
                    <a:pt x="79024" y="240946"/>
                  </a:lnTo>
                  <a:cubicBezTo>
                    <a:pt x="35380" y="240946"/>
                    <a:pt x="0" y="205566"/>
                    <a:pt x="0" y="161922"/>
                  </a:cubicBezTo>
                  <a:lnTo>
                    <a:pt x="0" y="79024"/>
                  </a:lnTo>
                  <a:cubicBezTo>
                    <a:pt x="0" y="35380"/>
                    <a:pt x="35380" y="0"/>
                    <a:pt x="79024" y="0"/>
                  </a:cubicBezTo>
                  <a:close/>
                </a:path>
              </a:pathLst>
            </a:custGeom>
            <a:solidFill>
              <a:srgbClr val="8D563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1003343" cy="1837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9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0" y="1462894"/>
            <a:ext cx="18288000" cy="774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1"/>
              </a:lnSpc>
            </a:pPr>
            <a:r>
              <a:rPr lang="en-US" sz="6399"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rPr>
              <a:t>มัทธิว 8:10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2580938"/>
            <a:ext cx="18288000" cy="7699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9999" b="true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 </a:t>
            </a:r>
            <a:r>
              <a:rPr lang="en-US" sz="9999" b="true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เมื่อพระเยซูทรงได้ยินเช่นนั้น</a:t>
            </a:r>
          </a:p>
          <a:p>
            <a:pPr algn="ctr">
              <a:lnSpc>
                <a:spcPts val="11899"/>
              </a:lnSpc>
            </a:pPr>
            <a:r>
              <a:rPr lang="en-US" sz="9999" b="true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ก็ทรงประหลาดพระทัย</a:t>
            </a:r>
          </a:p>
          <a:p>
            <a:pPr algn="ctr">
              <a:lnSpc>
                <a:spcPts val="11899"/>
              </a:lnSpc>
            </a:pPr>
            <a:r>
              <a:rPr lang="en-US" sz="9999" b="true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และตรัสกับบรรดาผู้ติดตามพระองค์ว่า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......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351886" y="1028700"/>
            <a:ext cx="5584229" cy="1341017"/>
            <a:chOff x="0" y="0"/>
            <a:chExt cx="1003343" cy="2409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03343" cy="240946"/>
            </a:xfrm>
            <a:custGeom>
              <a:avLst/>
              <a:gdLst/>
              <a:ahLst/>
              <a:cxnLst/>
              <a:rect r="r" b="b" t="t" l="l"/>
              <a:pathLst>
                <a:path h="240946" w="1003343">
                  <a:moveTo>
                    <a:pt x="79024" y="0"/>
                  </a:moveTo>
                  <a:lnTo>
                    <a:pt x="924319" y="0"/>
                  </a:lnTo>
                  <a:cubicBezTo>
                    <a:pt x="967963" y="0"/>
                    <a:pt x="1003343" y="35380"/>
                    <a:pt x="1003343" y="79024"/>
                  </a:cubicBezTo>
                  <a:lnTo>
                    <a:pt x="1003343" y="161922"/>
                  </a:lnTo>
                  <a:cubicBezTo>
                    <a:pt x="1003343" y="205566"/>
                    <a:pt x="967963" y="240946"/>
                    <a:pt x="924319" y="240946"/>
                  </a:cubicBezTo>
                  <a:lnTo>
                    <a:pt x="79024" y="240946"/>
                  </a:lnTo>
                  <a:cubicBezTo>
                    <a:pt x="35380" y="240946"/>
                    <a:pt x="0" y="205566"/>
                    <a:pt x="0" y="161922"/>
                  </a:cubicBezTo>
                  <a:lnTo>
                    <a:pt x="0" y="79024"/>
                  </a:lnTo>
                  <a:cubicBezTo>
                    <a:pt x="0" y="35380"/>
                    <a:pt x="35380" y="0"/>
                    <a:pt x="79024" y="0"/>
                  </a:cubicBezTo>
                  <a:close/>
                </a:path>
              </a:pathLst>
            </a:custGeom>
            <a:solidFill>
              <a:srgbClr val="8D563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1003343" cy="1837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9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0" y="1462894"/>
            <a:ext cx="18288000" cy="774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1"/>
              </a:lnSpc>
            </a:pPr>
            <a:r>
              <a:rPr lang="en-US" sz="6399"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rPr>
              <a:t>มัทธิว 8:10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2823187"/>
            <a:ext cx="18288000" cy="6022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9999" b="true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“เราบอกความจริง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แก่ท่านว</a:t>
            </a: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่าเราไม่เคย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พบใครสักคนในอิสราเอล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ที่มีความเชื่อยิ่งใหญ่เพียงนี้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8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45385" y="1028700"/>
            <a:ext cx="2251019" cy="239291"/>
            <a:chOff x="0" y="0"/>
            <a:chExt cx="3001359" cy="31905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2904473" y="111084"/>
              <a:ext cx="96886" cy="96886"/>
            </a:xfrm>
            <a:custGeom>
              <a:avLst/>
              <a:gdLst/>
              <a:ahLst/>
              <a:cxnLst/>
              <a:rect r="r" b="b" t="t" l="l"/>
              <a:pathLst>
                <a:path h="96886" w="96886">
                  <a:moveTo>
                    <a:pt x="0" y="0"/>
                  </a:moveTo>
                  <a:lnTo>
                    <a:pt x="96886" y="0"/>
                  </a:lnTo>
                  <a:lnTo>
                    <a:pt x="96886" y="96886"/>
                  </a:lnTo>
                  <a:lnTo>
                    <a:pt x="0" y="96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251500" y="77407"/>
              <a:ext cx="164241" cy="164241"/>
            </a:xfrm>
            <a:custGeom>
              <a:avLst/>
              <a:gdLst/>
              <a:ahLst/>
              <a:cxnLst/>
              <a:rect r="r" b="b" t="t" l="l"/>
              <a:pathLst>
                <a:path h="164241" w="164241">
                  <a:moveTo>
                    <a:pt x="0" y="0"/>
                  </a:moveTo>
                  <a:lnTo>
                    <a:pt x="164241" y="0"/>
                  </a:lnTo>
                  <a:lnTo>
                    <a:pt x="164241" y="164241"/>
                  </a:lnTo>
                  <a:lnTo>
                    <a:pt x="0" y="1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552176" y="54363"/>
              <a:ext cx="210592" cy="210329"/>
            </a:xfrm>
            <a:custGeom>
              <a:avLst/>
              <a:gdLst/>
              <a:ahLst/>
              <a:cxnLst/>
              <a:rect r="r" b="b" t="t" l="l"/>
              <a:pathLst>
                <a:path h="210329" w="210592">
                  <a:moveTo>
                    <a:pt x="0" y="0"/>
                  </a:moveTo>
                  <a:lnTo>
                    <a:pt x="210592" y="0"/>
                  </a:lnTo>
                  <a:lnTo>
                    <a:pt x="210592" y="210329"/>
                  </a:lnTo>
                  <a:lnTo>
                    <a:pt x="0" y="21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808186" y="32058"/>
              <a:ext cx="255258" cy="254939"/>
            </a:xfrm>
            <a:custGeom>
              <a:avLst/>
              <a:gdLst/>
              <a:ahLst/>
              <a:cxnLst/>
              <a:rect r="r" b="b" t="t" l="l"/>
              <a:pathLst>
                <a:path h="254939" w="255258">
                  <a:moveTo>
                    <a:pt x="0" y="0"/>
                  </a:moveTo>
                  <a:lnTo>
                    <a:pt x="255258" y="0"/>
                  </a:lnTo>
                  <a:lnTo>
                    <a:pt x="255258" y="254939"/>
                  </a:lnTo>
                  <a:lnTo>
                    <a:pt x="0" y="254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19454" cy="319055"/>
            </a:xfrm>
            <a:custGeom>
              <a:avLst/>
              <a:gdLst/>
              <a:ahLst/>
              <a:cxnLst/>
              <a:rect r="r" b="b" t="t" l="l"/>
              <a:pathLst>
                <a:path h="319055" w="319454">
                  <a:moveTo>
                    <a:pt x="0" y="0"/>
                  </a:moveTo>
                  <a:lnTo>
                    <a:pt x="319454" y="0"/>
                  </a:lnTo>
                  <a:lnTo>
                    <a:pt x="319454" y="319055"/>
                  </a:lnTo>
                  <a:lnTo>
                    <a:pt x="0" y="319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name="Group 8" id="8"/>
          <p:cNvGrpSpPr/>
          <p:nvPr/>
        </p:nvGrpSpPr>
        <p:grpSpPr>
          <a:xfrm rot="0">
            <a:off x="15624000" y="9585401"/>
            <a:ext cx="2251019" cy="239291"/>
            <a:chOff x="0" y="0"/>
            <a:chExt cx="3001359" cy="31905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2904473" y="111084"/>
              <a:ext cx="96886" cy="96886"/>
            </a:xfrm>
            <a:custGeom>
              <a:avLst/>
              <a:gdLst/>
              <a:ahLst/>
              <a:cxnLst/>
              <a:rect r="r" b="b" t="t" l="l"/>
              <a:pathLst>
                <a:path h="96886" w="96886">
                  <a:moveTo>
                    <a:pt x="0" y="0"/>
                  </a:moveTo>
                  <a:lnTo>
                    <a:pt x="96886" y="0"/>
                  </a:lnTo>
                  <a:lnTo>
                    <a:pt x="96886" y="96886"/>
                  </a:lnTo>
                  <a:lnTo>
                    <a:pt x="0" y="96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251500" y="77407"/>
              <a:ext cx="164241" cy="164241"/>
            </a:xfrm>
            <a:custGeom>
              <a:avLst/>
              <a:gdLst/>
              <a:ahLst/>
              <a:cxnLst/>
              <a:rect r="r" b="b" t="t" l="l"/>
              <a:pathLst>
                <a:path h="164241" w="164241">
                  <a:moveTo>
                    <a:pt x="0" y="0"/>
                  </a:moveTo>
                  <a:lnTo>
                    <a:pt x="164241" y="0"/>
                  </a:lnTo>
                  <a:lnTo>
                    <a:pt x="164241" y="164241"/>
                  </a:lnTo>
                  <a:lnTo>
                    <a:pt x="0" y="1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552176" y="54363"/>
              <a:ext cx="210592" cy="210329"/>
            </a:xfrm>
            <a:custGeom>
              <a:avLst/>
              <a:gdLst/>
              <a:ahLst/>
              <a:cxnLst/>
              <a:rect r="r" b="b" t="t" l="l"/>
              <a:pathLst>
                <a:path h="210329" w="210592">
                  <a:moveTo>
                    <a:pt x="0" y="0"/>
                  </a:moveTo>
                  <a:lnTo>
                    <a:pt x="210592" y="0"/>
                  </a:lnTo>
                  <a:lnTo>
                    <a:pt x="210592" y="210329"/>
                  </a:lnTo>
                  <a:lnTo>
                    <a:pt x="0" y="21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808186" y="32058"/>
              <a:ext cx="255258" cy="254939"/>
            </a:xfrm>
            <a:custGeom>
              <a:avLst/>
              <a:gdLst/>
              <a:ahLst/>
              <a:cxnLst/>
              <a:rect r="r" b="b" t="t" l="l"/>
              <a:pathLst>
                <a:path h="254939" w="255258">
                  <a:moveTo>
                    <a:pt x="0" y="0"/>
                  </a:moveTo>
                  <a:lnTo>
                    <a:pt x="255258" y="0"/>
                  </a:lnTo>
                  <a:lnTo>
                    <a:pt x="255258" y="254939"/>
                  </a:lnTo>
                  <a:lnTo>
                    <a:pt x="0" y="254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19454" cy="319055"/>
            </a:xfrm>
            <a:custGeom>
              <a:avLst/>
              <a:gdLst/>
              <a:ahLst/>
              <a:cxnLst/>
              <a:rect r="r" b="b" t="t" l="l"/>
              <a:pathLst>
                <a:path h="319055" w="319454">
                  <a:moveTo>
                    <a:pt x="0" y="0"/>
                  </a:moveTo>
                  <a:lnTo>
                    <a:pt x="319454" y="0"/>
                  </a:lnTo>
                  <a:lnTo>
                    <a:pt x="319454" y="319055"/>
                  </a:lnTo>
                  <a:lnTo>
                    <a:pt x="0" y="319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name="TextBox 14" id="14"/>
          <p:cNvSpPr txBox="true"/>
          <p:nvPr/>
        </p:nvSpPr>
        <p:spPr>
          <a:xfrm rot="0">
            <a:off x="0" y="3841158"/>
            <a:ext cx="18293830" cy="29269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42"/>
              </a:lnSpc>
              <a:spcBef>
                <a:spcPct val="0"/>
              </a:spcBef>
            </a:pPr>
            <a:r>
              <a:rPr lang="en-US" b="true" sz="9699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คว</a:t>
            </a:r>
            <a:r>
              <a:rPr lang="en-US" b="true" sz="9699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ามเชื่อของท่าน</a:t>
            </a:r>
          </a:p>
          <a:p>
            <a:pPr algn="ctr">
              <a:lnSpc>
                <a:spcPts val="11542"/>
              </a:lnSpc>
              <a:spcBef>
                <a:spcPct val="0"/>
              </a:spcBef>
            </a:pPr>
            <a:r>
              <a:rPr lang="en-US" b="true" sz="9699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สามารถเติบโตได้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923022" y="1057275"/>
            <a:ext cx="2441956" cy="2209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492"/>
              </a:lnSpc>
              <a:spcBef>
                <a:spcPct val="0"/>
              </a:spcBef>
            </a:pPr>
            <a:r>
              <a:rPr lang="en-US" b="true" sz="14700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2.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8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45385" y="1028700"/>
            <a:ext cx="2251019" cy="239291"/>
            <a:chOff x="0" y="0"/>
            <a:chExt cx="3001359" cy="31905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2904473" y="111084"/>
              <a:ext cx="96886" cy="96886"/>
            </a:xfrm>
            <a:custGeom>
              <a:avLst/>
              <a:gdLst/>
              <a:ahLst/>
              <a:cxnLst/>
              <a:rect r="r" b="b" t="t" l="l"/>
              <a:pathLst>
                <a:path h="96886" w="96886">
                  <a:moveTo>
                    <a:pt x="0" y="0"/>
                  </a:moveTo>
                  <a:lnTo>
                    <a:pt x="96886" y="0"/>
                  </a:lnTo>
                  <a:lnTo>
                    <a:pt x="96886" y="96886"/>
                  </a:lnTo>
                  <a:lnTo>
                    <a:pt x="0" y="96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251500" y="77407"/>
              <a:ext cx="164241" cy="164241"/>
            </a:xfrm>
            <a:custGeom>
              <a:avLst/>
              <a:gdLst/>
              <a:ahLst/>
              <a:cxnLst/>
              <a:rect r="r" b="b" t="t" l="l"/>
              <a:pathLst>
                <a:path h="164241" w="164241">
                  <a:moveTo>
                    <a:pt x="0" y="0"/>
                  </a:moveTo>
                  <a:lnTo>
                    <a:pt x="164241" y="0"/>
                  </a:lnTo>
                  <a:lnTo>
                    <a:pt x="164241" y="164241"/>
                  </a:lnTo>
                  <a:lnTo>
                    <a:pt x="0" y="1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552176" y="54363"/>
              <a:ext cx="210592" cy="210329"/>
            </a:xfrm>
            <a:custGeom>
              <a:avLst/>
              <a:gdLst/>
              <a:ahLst/>
              <a:cxnLst/>
              <a:rect r="r" b="b" t="t" l="l"/>
              <a:pathLst>
                <a:path h="210329" w="210592">
                  <a:moveTo>
                    <a:pt x="0" y="0"/>
                  </a:moveTo>
                  <a:lnTo>
                    <a:pt x="210592" y="0"/>
                  </a:lnTo>
                  <a:lnTo>
                    <a:pt x="210592" y="210329"/>
                  </a:lnTo>
                  <a:lnTo>
                    <a:pt x="0" y="21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808186" y="32058"/>
              <a:ext cx="255258" cy="254939"/>
            </a:xfrm>
            <a:custGeom>
              <a:avLst/>
              <a:gdLst/>
              <a:ahLst/>
              <a:cxnLst/>
              <a:rect r="r" b="b" t="t" l="l"/>
              <a:pathLst>
                <a:path h="254939" w="255258">
                  <a:moveTo>
                    <a:pt x="0" y="0"/>
                  </a:moveTo>
                  <a:lnTo>
                    <a:pt x="255258" y="0"/>
                  </a:lnTo>
                  <a:lnTo>
                    <a:pt x="255258" y="254939"/>
                  </a:lnTo>
                  <a:lnTo>
                    <a:pt x="0" y="254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19454" cy="319055"/>
            </a:xfrm>
            <a:custGeom>
              <a:avLst/>
              <a:gdLst/>
              <a:ahLst/>
              <a:cxnLst/>
              <a:rect r="r" b="b" t="t" l="l"/>
              <a:pathLst>
                <a:path h="319055" w="319454">
                  <a:moveTo>
                    <a:pt x="0" y="0"/>
                  </a:moveTo>
                  <a:lnTo>
                    <a:pt x="319454" y="0"/>
                  </a:lnTo>
                  <a:lnTo>
                    <a:pt x="319454" y="319055"/>
                  </a:lnTo>
                  <a:lnTo>
                    <a:pt x="0" y="319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name="Group 8" id="8"/>
          <p:cNvGrpSpPr/>
          <p:nvPr/>
        </p:nvGrpSpPr>
        <p:grpSpPr>
          <a:xfrm rot="0">
            <a:off x="15624000" y="9585401"/>
            <a:ext cx="2251019" cy="239291"/>
            <a:chOff x="0" y="0"/>
            <a:chExt cx="3001359" cy="31905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2904473" y="111084"/>
              <a:ext cx="96886" cy="96886"/>
            </a:xfrm>
            <a:custGeom>
              <a:avLst/>
              <a:gdLst/>
              <a:ahLst/>
              <a:cxnLst/>
              <a:rect r="r" b="b" t="t" l="l"/>
              <a:pathLst>
                <a:path h="96886" w="96886">
                  <a:moveTo>
                    <a:pt x="0" y="0"/>
                  </a:moveTo>
                  <a:lnTo>
                    <a:pt x="96886" y="0"/>
                  </a:lnTo>
                  <a:lnTo>
                    <a:pt x="96886" y="96886"/>
                  </a:lnTo>
                  <a:lnTo>
                    <a:pt x="0" y="96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251500" y="77407"/>
              <a:ext cx="164241" cy="164241"/>
            </a:xfrm>
            <a:custGeom>
              <a:avLst/>
              <a:gdLst/>
              <a:ahLst/>
              <a:cxnLst/>
              <a:rect r="r" b="b" t="t" l="l"/>
              <a:pathLst>
                <a:path h="164241" w="164241">
                  <a:moveTo>
                    <a:pt x="0" y="0"/>
                  </a:moveTo>
                  <a:lnTo>
                    <a:pt x="164241" y="0"/>
                  </a:lnTo>
                  <a:lnTo>
                    <a:pt x="164241" y="164241"/>
                  </a:lnTo>
                  <a:lnTo>
                    <a:pt x="0" y="1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552176" y="54363"/>
              <a:ext cx="210592" cy="210329"/>
            </a:xfrm>
            <a:custGeom>
              <a:avLst/>
              <a:gdLst/>
              <a:ahLst/>
              <a:cxnLst/>
              <a:rect r="r" b="b" t="t" l="l"/>
              <a:pathLst>
                <a:path h="210329" w="210592">
                  <a:moveTo>
                    <a:pt x="0" y="0"/>
                  </a:moveTo>
                  <a:lnTo>
                    <a:pt x="210592" y="0"/>
                  </a:lnTo>
                  <a:lnTo>
                    <a:pt x="210592" y="210329"/>
                  </a:lnTo>
                  <a:lnTo>
                    <a:pt x="0" y="21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808186" y="32058"/>
              <a:ext cx="255258" cy="254939"/>
            </a:xfrm>
            <a:custGeom>
              <a:avLst/>
              <a:gdLst/>
              <a:ahLst/>
              <a:cxnLst/>
              <a:rect r="r" b="b" t="t" l="l"/>
              <a:pathLst>
                <a:path h="254939" w="255258">
                  <a:moveTo>
                    <a:pt x="0" y="0"/>
                  </a:moveTo>
                  <a:lnTo>
                    <a:pt x="255258" y="0"/>
                  </a:lnTo>
                  <a:lnTo>
                    <a:pt x="255258" y="254939"/>
                  </a:lnTo>
                  <a:lnTo>
                    <a:pt x="0" y="254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19454" cy="319055"/>
            </a:xfrm>
            <a:custGeom>
              <a:avLst/>
              <a:gdLst/>
              <a:ahLst/>
              <a:cxnLst/>
              <a:rect r="r" b="b" t="t" l="l"/>
              <a:pathLst>
                <a:path h="319055" w="319454">
                  <a:moveTo>
                    <a:pt x="0" y="0"/>
                  </a:moveTo>
                  <a:lnTo>
                    <a:pt x="319454" y="0"/>
                  </a:lnTo>
                  <a:lnTo>
                    <a:pt x="319454" y="319055"/>
                  </a:lnTo>
                  <a:lnTo>
                    <a:pt x="0" y="319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name="TextBox 14" id="14"/>
          <p:cNvSpPr txBox="true"/>
          <p:nvPr/>
        </p:nvSpPr>
        <p:spPr>
          <a:xfrm rot="0">
            <a:off x="16685" y="3513839"/>
            <a:ext cx="18288000" cy="43842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42"/>
              </a:lnSpc>
            </a:pPr>
            <a:r>
              <a:rPr lang="en-US" sz="9699" b="true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เปาโลชื่นชมคริสเตียน</a:t>
            </a:r>
          </a:p>
          <a:p>
            <a:pPr algn="ctr">
              <a:lnSpc>
                <a:spcPts val="11542"/>
              </a:lnSpc>
              <a:spcBef>
                <a:spcPct val="0"/>
              </a:spcBef>
            </a:pPr>
            <a:r>
              <a:rPr lang="en-US" b="true" sz="9699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ชาว</a:t>
            </a:r>
            <a:r>
              <a:rPr lang="en-US" b="true" sz="9699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เธสะโลนิกาว่าความเชื่อ</a:t>
            </a:r>
          </a:p>
          <a:p>
            <a:pPr algn="ctr">
              <a:lnSpc>
                <a:spcPts val="11542"/>
              </a:lnSpc>
              <a:spcBef>
                <a:spcPct val="0"/>
              </a:spcBef>
            </a:pPr>
            <a:r>
              <a:rPr lang="en-US" b="true" sz="9699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ของพวกเขาเติบโตอย่างมาก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923022" y="1057275"/>
            <a:ext cx="2441956" cy="2209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492"/>
              </a:lnSpc>
              <a:spcBef>
                <a:spcPct val="0"/>
              </a:spcBef>
            </a:pPr>
            <a:r>
              <a:rPr lang="en-US" b="true" sz="14700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2.1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6685" y="8268970"/>
            <a:ext cx="18288000" cy="989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35"/>
              </a:lnSpc>
              <a:spcBef>
                <a:spcPct val="0"/>
              </a:spcBef>
            </a:pPr>
            <a:r>
              <a:rPr lang="en-US" sz="6500">
                <a:solidFill>
                  <a:srgbClr val="8D563A"/>
                </a:solidFill>
                <a:latin typeface="Prompt"/>
                <a:ea typeface="Prompt"/>
                <a:cs typeface="Prompt"/>
                <a:sym typeface="Prompt"/>
              </a:rPr>
              <a:t>(2 เธสะโลนิกา 1:3)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622194" y="1028700"/>
            <a:ext cx="9043611" cy="1341017"/>
            <a:chOff x="0" y="0"/>
            <a:chExt cx="1624905" cy="2409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24905" cy="240946"/>
            </a:xfrm>
            <a:custGeom>
              <a:avLst/>
              <a:gdLst/>
              <a:ahLst/>
              <a:cxnLst/>
              <a:rect r="r" b="b" t="t" l="l"/>
              <a:pathLst>
                <a:path h="240946" w="1624905">
                  <a:moveTo>
                    <a:pt x="48796" y="0"/>
                  </a:moveTo>
                  <a:lnTo>
                    <a:pt x="1576110" y="0"/>
                  </a:lnTo>
                  <a:cubicBezTo>
                    <a:pt x="1603059" y="0"/>
                    <a:pt x="1624905" y="21847"/>
                    <a:pt x="1624905" y="48796"/>
                  </a:cubicBezTo>
                  <a:lnTo>
                    <a:pt x="1624905" y="192151"/>
                  </a:lnTo>
                  <a:cubicBezTo>
                    <a:pt x="1624905" y="205092"/>
                    <a:pt x="1619764" y="217503"/>
                    <a:pt x="1610613" y="226654"/>
                  </a:cubicBezTo>
                  <a:cubicBezTo>
                    <a:pt x="1601462" y="235805"/>
                    <a:pt x="1589051" y="240946"/>
                    <a:pt x="1576110" y="240946"/>
                  </a:cubicBezTo>
                  <a:lnTo>
                    <a:pt x="48796" y="240946"/>
                  </a:lnTo>
                  <a:cubicBezTo>
                    <a:pt x="21847" y="240946"/>
                    <a:pt x="0" y="219100"/>
                    <a:pt x="0" y="192151"/>
                  </a:cubicBezTo>
                  <a:lnTo>
                    <a:pt x="0" y="48796"/>
                  </a:lnTo>
                  <a:cubicBezTo>
                    <a:pt x="0" y="21847"/>
                    <a:pt x="21847" y="0"/>
                    <a:pt x="48796" y="0"/>
                  </a:cubicBezTo>
                  <a:close/>
                </a:path>
              </a:pathLst>
            </a:custGeom>
            <a:solidFill>
              <a:srgbClr val="8D563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1624905" cy="1837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9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0" y="2776941"/>
            <a:ext cx="18288000" cy="7527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พ</a:t>
            </a: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ี่น้องทั้งหลาย เราควรขอ</a:t>
            </a: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บพระคุณพระเจ้า</a:t>
            </a:r>
          </a:p>
          <a:p>
            <a:pPr algn="ctr">
              <a:lnSpc>
                <a:spcPts val="11899"/>
              </a:lnSpc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เพราะท่านเสมอ</a:t>
            </a:r>
          </a:p>
          <a:p>
            <a:pPr algn="ctr">
              <a:lnSpc>
                <a:spcPts val="11899"/>
              </a:lnSpc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และเป็นการถูกต้องแล้ว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......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1388039"/>
            <a:ext cx="18288000" cy="774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1"/>
              </a:lnSpc>
            </a:pPr>
            <a:r>
              <a:rPr lang="en-US" sz="6399"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rPr>
              <a:t>2 เธสะโลนิกา 1:3‭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622194" y="1028700"/>
            <a:ext cx="9043611" cy="1341017"/>
            <a:chOff x="0" y="0"/>
            <a:chExt cx="1624905" cy="2409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24905" cy="240946"/>
            </a:xfrm>
            <a:custGeom>
              <a:avLst/>
              <a:gdLst/>
              <a:ahLst/>
              <a:cxnLst/>
              <a:rect r="r" b="b" t="t" l="l"/>
              <a:pathLst>
                <a:path h="240946" w="1624905">
                  <a:moveTo>
                    <a:pt x="48796" y="0"/>
                  </a:moveTo>
                  <a:lnTo>
                    <a:pt x="1576110" y="0"/>
                  </a:lnTo>
                  <a:cubicBezTo>
                    <a:pt x="1603059" y="0"/>
                    <a:pt x="1624905" y="21847"/>
                    <a:pt x="1624905" y="48796"/>
                  </a:cubicBezTo>
                  <a:lnTo>
                    <a:pt x="1624905" y="192151"/>
                  </a:lnTo>
                  <a:cubicBezTo>
                    <a:pt x="1624905" y="205092"/>
                    <a:pt x="1619764" y="217503"/>
                    <a:pt x="1610613" y="226654"/>
                  </a:cubicBezTo>
                  <a:cubicBezTo>
                    <a:pt x="1601462" y="235805"/>
                    <a:pt x="1589051" y="240946"/>
                    <a:pt x="1576110" y="240946"/>
                  </a:cubicBezTo>
                  <a:lnTo>
                    <a:pt x="48796" y="240946"/>
                  </a:lnTo>
                  <a:cubicBezTo>
                    <a:pt x="21847" y="240946"/>
                    <a:pt x="0" y="219100"/>
                    <a:pt x="0" y="192151"/>
                  </a:cubicBezTo>
                  <a:lnTo>
                    <a:pt x="0" y="48796"/>
                  </a:lnTo>
                  <a:cubicBezTo>
                    <a:pt x="0" y="21847"/>
                    <a:pt x="21847" y="0"/>
                    <a:pt x="48796" y="0"/>
                  </a:cubicBezTo>
                  <a:close/>
                </a:path>
              </a:pathLst>
            </a:custGeom>
            <a:solidFill>
              <a:srgbClr val="8D563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1624905" cy="1837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9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0" y="1388039"/>
            <a:ext cx="18288000" cy="774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1"/>
              </a:lnSpc>
            </a:pPr>
            <a:r>
              <a:rPr lang="en-US" sz="6399"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rPr>
              <a:t>2 เธสะโลนิกา 1:3‭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2776941"/>
            <a:ext cx="18288000" cy="6022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ที่ทำเช่นนั้น เนื่องด้วยความเชื่อของท่านจำเริญยิ่งๆ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ขึ้นและ</a:t>
            </a: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ความรัก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ที่ท่านทุกคนมีต่อกันก็เพิ่มพูนขึ้น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8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45385" y="1028700"/>
            <a:ext cx="2251019" cy="239291"/>
            <a:chOff x="0" y="0"/>
            <a:chExt cx="3001359" cy="31905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2904473" y="111084"/>
              <a:ext cx="96886" cy="96886"/>
            </a:xfrm>
            <a:custGeom>
              <a:avLst/>
              <a:gdLst/>
              <a:ahLst/>
              <a:cxnLst/>
              <a:rect r="r" b="b" t="t" l="l"/>
              <a:pathLst>
                <a:path h="96886" w="96886">
                  <a:moveTo>
                    <a:pt x="0" y="0"/>
                  </a:moveTo>
                  <a:lnTo>
                    <a:pt x="96886" y="0"/>
                  </a:lnTo>
                  <a:lnTo>
                    <a:pt x="96886" y="96886"/>
                  </a:lnTo>
                  <a:lnTo>
                    <a:pt x="0" y="96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251500" y="77407"/>
              <a:ext cx="164241" cy="164241"/>
            </a:xfrm>
            <a:custGeom>
              <a:avLst/>
              <a:gdLst/>
              <a:ahLst/>
              <a:cxnLst/>
              <a:rect r="r" b="b" t="t" l="l"/>
              <a:pathLst>
                <a:path h="164241" w="164241">
                  <a:moveTo>
                    <a:pt x="0" y="0"/>
                  </a:moveTo>
                  <a:lnTo>
                    <a:pt x="164241" y="0"/>
                  </a:lnTo>
                  <a:lnTo>
                    <a:pt x="164241" y="164241"/>
                  </a:lnTo>
                  <a:lnTo>
                    <a:pt x="0" y="1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552176" y="54363"/>
              <a:ext cx="210592" cy="210329"/>
            </a:xfrm>
            <a:custGeom>
              <a:avLst/>
              <a:gdLst/>
              <a:ahLst/>
              <a:cxnLst/>
              <a:rect r="r" b="b" t="t" l="l"/>
              <a:pathLst>
                <a:path h="210329" w="210592">
                  <a:moveTo>
                    <a:pt x="0" y="0"/>
                  </a:moveTo>
                  <a:lnTo>
                    <a:pt x="210592" y="0"/>
                  </a:lnTo>
                  <a:lnTo>
                    <a:pt x="210592" y="210329"/>
                  </a:lnTo>
                  <a:lnTo>
                    <a:pt x="0" y="21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808186" y="32058"/>
              <a:ext cx="255258" cy="254939"/>
            </a:xfrm>
            <a:custGeom>
              <a:avLst/>
              <a:gdLst/>
              <a:ahLst/>
              <a:cxnLst/>
              <a:rect r="r" b="b" t="t" l="l"/>
              <a:pathLst>
                <a:path h="254939" w="255258">
                  <a:moveTo>
                    <a:pt x="0" y="0"/>
                  </a:moveTo>
                  <a:lnTo>
                    <a:pt x="255258" y="0"/>
                  </a:lnTo>
                  <a:lnTo>
                    <a:pt x="255258" y="254939"/>
                  </a:lnTo>
                  <a:lnTo>
                    <a:pt x="0" y="254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19454" cy="319055"/>
            </a:xfrm>
            <a:custGeom>
              <a:avLst/>
              <a:gdLst/>
              <a:ahLst/>
              <a:cxnLst/>
              <a:rect r="r" b="b" t="t" l="l"/>
              <a:pathLst>
                <a:path h="319055" w="319454">
                  <a:moveTo>
                    <a:pt x="0" y="0"/>
                  </a:moveTo>
                  <a:lnTo>
                    <a:pt x="319454" y="0"/>
                  </a:lnTo>
                  <a:lnTo>
                    <a:pt x="319454" y="319055"/>
                  </a:lnTo>
                  <a:lnTo>
                    <a:pt x="0" y="319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name="Group 8" id="8"/>
          <p:cNvGrpSpPr/>
          <p:nvPr/>
        </p:nvGrpSpPr>
        <p:grpSpPr>
          <a:xfrm rot="0">
            <a:off x="15624000" y="9585401"/>
            <a:ext cx="2251019" cy="239291"/>
            <a:chOff x="0" y="0"/>
            <a:chExt cx="3001359" cy="31905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2904473" y="111084"/>
              <a:ext cx="96886" cy="96886"/>
            </a:xfrm>
            <a:custGeom>
              <a:avLst/>
              <a:gdLst/>
              <a:ahLst/>
              <a:cxnLst/>
              <a:rect r="r" b="b" t="t" l="l"/>
              <a:pathLst>
                <a:path h="96886" w="96886">
                  <a:moveTo>
                    <a:pt x="0" y="0"/>
                  </a:moveTo>
                  <a:lnTo>
                    <a:pt x="96886" y="0"/>
                  </a:lnTo>
                  <a:lnTo>
                    <a:pt x="96886" y="96886"/>
                  </a:lnTo>
                  <a:lnTo>
                    <a:pt x="0" y="96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251500" y="77407"/>
              <a:ext cx="164241" cy="164241"/>
            </a:xfrm>
            <a:custGeom>
              <a:avLst/>
              <a:gdLst/>
              <a:ahLst/>
              <a:cxnLst/>
              <a:rect r="r" b="b" t="t" l="l"/>
              <a:pathLst>
                <a:path h="164241" w="164241">
                  <a:moveTo>
                    <a:pt x="0" y="0"/>
                  </a:moveTo>
                  <a:lnTo>
                    <a:pt x="164241" y="0"/>
                  </a:lnTo>
                  <a:lnTo>
                    <a:pt x="164241" y="164241"/>
                  </a:lnTo>
                  <a:lnTo>
                    <a:pt x="0" y="1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552176" y="54363"/>
              <a:ext cx="210592" cy="210329"/>
            </a:xfrm>
            <a:custGeom>
              <a:avLst/>
              <a:gdLst/>
              <a:ahLst/>
              <a:cxnLst/>
              <a:rect r="r" b="b" t="t" l="l"/>
              <a:pathLst>
                <a:path h="210329" w="210592">
                  <a:moveTo>
                    <a:pt x="0" y="0"/>
                  </a:moveTo>
                  <a:lnTo>
                    <a:pt x="210592" y="0"/>
                  </a:lnTo>
                  <a:lnTo>
                    <a:pt x="210592" y="210329"/>
                  </a:lnTo>
                  <a:lnTo>
                    <a:pt x="0" y="21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808186" y="32058"/>
              <a:ext cx="255258" cy="254939"/>
            </a:xfrm>
            <a:custGeom>
              <a:avLst/>
              <a:gdLst/>
              <a:ahLst/>
              <a:cxnLst/>
              <a:rect r="r" b="b" t="t" l="l"/>
              <a:pathLst>
                <a:path h="254939" w="255258">
                  <a:moveTo>
                    <a:pt x="0" y="0"/>
                  </a:moveTo>
                  <a:lnTo>
                    <a:pt x="255258" y="0"/>
                  </a:lnTo>
                  <a:lnTo>
                    <a:pt x="255258" y="254939"/>
                  </a:lnTo>
                  <a:lnTo>
                    <a:pt x="0" y="254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19454" cy="319055"/>
            </a:xfrm>
            <a:custGeom>
              <a:avLst/>
              <a:gdLst/>
              <a:ahLst/>
              <a:cxnLst/>
              <a:rect r="r" b="b" t="t" l="l"/>
              <a:pathLst>
                <a:path h="319055" w="319454">
                  <a:moveTo>
                    <a:pt x="0" y="0"/>
                  </a:moveTo>
                  <a:lnTo>
                    <a:pt x="319454" y="0"/>
                  </a:lnTo>
                  <a:lnTo>
                    <a:pt x="319454" y="319055"/>
                  </a:lnTo>
                  <a:lnTo>
                    <a:pt x="0" y="319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name="TextBox 14" id="14"/>
          <p:cNvSpPr txBox="true"/>
          <p:nvPr/>
        </p:nvSpPr>
        <p:spPr>
          <a:xfrm rot="0">
            <a:off x="0" y="3266694"/>
            <a:ext cx="18288000" cy="43842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42"/>
              </a:lnSpc>
              <a:spcBef>
                <a:spcPct val="0"/>
              </a:spcBef>
            </a:pPr>
            <a:r>
              <a:rPr lang="en-US" b="true" sz="9699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เปาโลพูดถึงความจํ</a:t>
            </a:r>
            <a:r>
              <a:rPr lang="en-US" b="true" sz="9699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าเป็น</a:t>
            </a:r>
          </a:p>
          <a:p>
            <a:pPr algn="ctr">
              <a:lnSpc>
                <a:spcPts val="11542"/>
              </a:lnSpc>
              <a:spcBef>
                <a:spcPct val="0"/>
              </a:spcBef>
            </a:pPr>
            <a:r>
              <a:rPr lang="en-US" b="true" sz="9699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ที่ความเชื่อของ</a:t>
            </a:r>
          </a:p>
          <a:p>
            <a:pPr algn="ctr">
              <a:lnSpc>
                <a:spcPts val="11542"/>
              </a:lnSpc>
              <a:spcBef>
                <a:spcPct val="0"/>
              </a:spcBef>
            </a:pPr>
            <a:r>
              <a:rPr lang="en-US" b="true" sz="9699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ชาวโครินธ์จะต้องเติบโต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701302" y="1057275"/>
            <a:ext cx="2885396" cy="2209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492"/>
              </a:lnSpc>
              <a:spcBef>
                <a:spcPct val="0"/>
              </a:spcBef>
            </a:pPr>
            <a:r>
              <a:rPr lang="en-US" b="true" sz="14700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2.2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0" y="8268970"/>
            <a:ext cx="18288000" cy="989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35"/>
              </a:lnSpc>
              <a:spcBef>
                <a:spcPct val="0"/>
              </a:spcBef>
            </a:pPr>
            <a:r>
              <a:rPr lang="en-US" sz="6500">
                <a:solidFill>
                  <a:srgbClr val="8D563A"/>
                </a:solidFill>
                <a:latin typeface="Prompt"/>
                <a:ea typeface="Prompt"/>
                <a:cs typeface="Prompt"/>
                <a:sym typeface="Prompt"/>
              </a:rPr>
              <a:t>(2 โครินธ์ 10:15)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622194" y="1028700"/>
            <a:ext cx="9043611" cy="1341017"/>
            <a:chOff x="0" y="0"/>
            <a:chExt cx="1624905" cy="2409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24905" cy="240946"/>
            </a:xfrm>
            <a:custGeom>
              <a:avLst/>
              <a:gdLst/>
              <a:ahLst/>
              <a:cxnLst/>
              <a:rect r="r" b="b" t="t" l="l"/>
              <a:pathLst>
                <a:path h="240946" w="1624905">
                  <a:moveTo>
                    <a:pt x="48796" y="0"/>
                  </a:moveTo>
                  <a:lnTo>
                    <a:pt x="1576110" y="0"/>
                  </a:lnTo>
                  <a:cubicBezTo>
                    <a:pt x="1603059" y="0"/>
                    <a:pt x="1624905" y="21847"/>
                    <a:pt x="1624905" y="48796"/>
                  </a:cubicBezTo>
                  <a:lnTo>
                    <a:pt x="1624905" y="192151"/>
                  </a:lnTo>
                  <a:cubicBezTo>
                    <a:pt x="1624905" y="205092"/>
                    <a:pt x="1619764" y="217503"/>
                    <a:pt x="1610613" y="226654"/>
                  </a:cubicBezTo>
                  <a:cubicBezTo>
                    <a:pt x="1601462" y="235805"/>
                    <a:pt x="1589051" y="240946"/>
                    <a:pt x="1576110" y="240946"/>
                  </a:cubicBezTo>
                  <a:lnTo>
                    <a:pt x="48796" y="240946"/>
                  </a:lnTo>
                  <a:cubicBezTo>
                    <a:pt x="21847" y="240946"/>
                    <a:pt x="0" y="219100"/>
                    <a:pt x="0" y="192151"/>
                  </a:cubicBezTo>
                  <a:lnTo>
                    <a:pt x="0" y="48796"/>
                  </a:lnTo>
                  <a:cubicBezTo>
                    <a:pt x="0" y="21847"/>
                    <a:pt x="21847" y="0"/>
                    <a:pt x="48796" y="0"/>
                  </a:cubicBezTo>
                  <a:close/>
                </a:path>
              </a:pathLst>
            </a:custGeom>
            <a:solidFill>
              <a:srgbClr val="8D563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1624905" cy="1837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9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0" y="1411998"/>
            <a:ext cx="18288000" cy="774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1"/>
              </a:lnSpc>
            </a:pPr>
            <a:r>
              <a:rPr lang="en-US" sz="6399"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rPr>
              <a:t>2 โครินธ์ 10:15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2776941"/>
            <a:ext cx="18288000" cy="7527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9999" b="true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พี่น้องทั้งหลาย เราควรขอบพระคุณพระเจ้า</a:t>
            </a:r>
          </a:p>
          <a:p>
            <a:pPr algn="ctr">
              <a:lnSpc>
                <a:spcPts val="11899"/>
              </a:lnSpc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เพราะท่านเสมอ และเป็นการถูกต้องแล้ว</a:t>
            </a: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ที่ทำเช่นนั้น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......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622194" y="1028700"/>
            <a:ext cx="9043611" cy="1341017"/>
            <a:chOff x="0" y="0"/>
            <a:chExt cx="1624905" cy="2409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24905" cy="240946"/>
            </a:xfrm>
            <a:custGeom>
              <a:avLst/>
              <a:gdLst/>
              <a:ahLst/>
              <a:cxnLst/>
              <a:rect r="r" b="b" t="t" l="l"/>
              <a:pathLst>
                <a:path h="240946" w="1624905">
                  <a:moveTo>
                    <a:pt x="48796" y="0"/>
                  </a:moveTo>
                  <a:lnTo>
                    <a:pt x="1576110" y="0"/>
                  </a:lnTo>
                  <a:cubicBezTo>
                    <a:pt x="1603059" y="0"/>
                    <a:pt x="1624905" y="21847"/>
                    <a:pt x="1624905" y="48796"/>
                  </a:cubicBezTo>
                  <a:lnTo>
                    <a:pt x="1624905" y="192151"/>
                  </a:lnTo>
                  <a:cubicBezTo>
                    <a:pt x="1624905" y="205092"/>
                    <a:pt x="1619764" y="217503"/>
                    <a:pt x="1610613" y="226654"/>
                  </a:cubicBezTo>
                  <a:cubicBezTo>
                    <a:pt x="1601462" y="235805"/>
                    <a:pt x="1589051" y="240946"/>
                    <a:pt x="1576110" y="240946"/>
                  </a:cubicBezTo>
                  <a:lnTo>
                    <a:pt x="48796" y="240946"/>
                  </a:lnTo>
                  <a:cubicBezTo>
                    <a:pt x="21847" y="240946"/>
                    <a:pt x="0" y="219100"/>
                    <a:pt x="0" y="192151"/>
                  </a:cubicBezTo>
                  <a:lnTo>
                    <a:pt x="0" y="48796"/>
                  </a:lnTo>
                  <a:cubicBezTo>
                    <a:pt x="0" y="21847"/>
                    <a:pt x="21847" y="0"/>
                    <a:pt x="48796" y="0"/>
                  </a:cubicBezTo>
                  <a:close/>
                </a:path>
              </a:pathLst>
            </a:custGeom>
            <a:solidFill>
              <a:srgbClr val="8D563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1624905" cy="1837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9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0" y="1411998"/>
            <a:ext cx="18288000" cy="774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1"/>
              </a:lnSpc>
            </a:pPr>
            <a:r>
              <a:rPr lang="en-US" sz="6399"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rPr>
              <a:t>2 โครินธ์ 10:15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2776941"/>
            <a:ext cx="18288000" cy="6022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เนื่องด้วยความเชื่อ</a:t>
            </a:r>
          </a:p>
          <a:p>
            <a:pPr algn="ctr">
              <a:lnSpc>
                <a:spcPts val="11899"/>
              </a:lnSpc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ของท่านจำเริญยิ่งๆ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ขึ้นและ</a:t>
            </a: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ความรักที่ท่านทุกคน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มีต่อกันก็เพิ่มพูนขึ้น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8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45385" y="1028700"/>
            <a:ext cx="2251019" cy="239291"/>
            <a:chOff x="0" y="0"/>
            <a:chExt cx="3001359" cy="31905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2904473" y="111084"/>
              <a:ext cx="96886" cy="96886"/>
            </a:xfrm>
            <a:custGeom>
              <a:avLst/>
              <a:gdLst/>
              <a:ahLst/>
              <a:cxnLst/>
              <a:rect r="r" b="b" t="t" l="l"/>
              <a:pathLst>
                <a:path h="96886" w="96886">
                  <a:moveTo>
                    <a:pt x="0" y="0"/>
                  </a:moveTo>
                  <a:lnTo>
                    <a:pt x="96886" y="0"/>
                  </a:lnTo>
                  <a:lnTo>
                    <a:pt x="96886" y="96886"/>
                  </a:lnTo>
                  <a:lnTo>
                    <a:pt x="0" y="96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251500" y="77407"/>
              <a:ext cx="164241" cy="164241"/>
            </a:xfrm>
            <a:custGeom>
              <a:avLst/>
              <a:gdLst/>
              <a:ahLst/>
              <a:cxnLst/>
              <a:rect r="r" b="b" t="t" l="l"/>
              <a:pathLst>
                <a:path h="164241" w="164241">
                  <a:moveTo>
                    <a:pt x="0" y="0"/>
                  </a:moveTo>
                  <a:lnTo>
                    <a:pt x="164241" y="0"/>
                  </a:lnTo>
                  <a:lnTo>
                    <a:pt x="164241" y="164241"/>
                  </a:lnTo>
                  <a:lnTo>
                    <a:pt x="0" y="1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552176" y="54363"/>
              <a:ext cx="210592" cy="210329"/>
            </a:xfrm>
            <a:custGeom>
              <a:avLst/>
              <a:gdLst/>
              <a:ahLst/>
              <a:cxnLst/>
              <a:rect r="r" b="b" t="t" l="l"/>
              <a:pathLst>
                <a:path h="210329" w="210592">
                  <a:moveTo>
                    <a:pt x="0" y="0"/>
                  </a:moveTo>
                  <a:lnTo>
                    <a:pt x="210592" y="0"/>
                  </a:lnTo>
                  <a:lnTo>
                    <a:pt x="210592" y="210329"/>
                  </a:lnTo>
                  <a:lnTo>
                    <a:pt x="0" y="21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808186" y="32058"/>
              <a:ext cx="255258" cy="254939"/>
            </a:xfrm>
            <a:custGeom>
              <a:avLst/>
              <a:gdLst/>
              <a:ahLst/>
              <a:cxnLst/>
              <a:rect r="r" b="b" t="t" l="l"/>
              <a:pathLst>
                <a:path h="254939" w="255258">
                  <a:moveTo>
                    <a:pt x="0" y="0"/>
                  </a:moveTo>
                  <a:lnTo>
                    <a:pt x="255258" y="0"/>
                  </a:lnTo>
                  <a:lnTo>
                    <a:pt x="255258" y="254939"/>
                  </a:lnTo>
                  <a:lnTo>
                    <a:pt x="0" y="254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19454" cy="319055"/>
            </a:xfrm>
            <a:custGeom>
              <a:avLst/>
              <a:gdLst/>
              <a:ahLst/>
              <a:cxnLst/>
              <a:rect r="r" b="b" t="t" l="l"/>
              <a:pathLst>
                <a:path h="319055" w="319454">
                  <a:moveTo>
                    <a:pt x="0" y="0"/>
                  </a:moveTo>
                  <a:lnTo>
                    <a:pt x="319454" y="0"/>
                  </a:lnTo>
                  <a:lnTo>
                    <a:pt x="319454" y="319055"/>
                  </a:lnTo>
                  <a:lnTo>
                    <a:pt x="0" y="319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name="Group 8" id="8"/>
          <p:cNvGrpSpPr/>
          <p:nvPr/>
        </p:nvGrpSpPr>
        <p:grpSpPr>
          <a:xfrm rot="0">
            <a:off x="15624000" y="9585401"/>
            <a:ext cx="2251019" cy="239291"/>
            <a:chOff x="0" y="0"/>
            <a:chExt cx="3001359" cy="31905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2904473" y="111084"/>
              <a:ext cx="96886" cy="96886"/>
            </a:xfrm>
            <a:custGeom>
              <a:avLst/>
              <a:gdLst/>
              <a:ahLst/>
              <a:cxnLst/>
              <a:rect r="r" b="b" t="t" l="l"/>
              <a:pathLst>
                <a:path h="96886" w="96886">
                  <a:moveTo>
                    <a:pt x="0" y="0"/>
                  </a:moveTo>
                  <a:lnTo>
                    <a:pt x="96886" y="0"/>
                  </a:lnTo>
                  <a:lnTo>
                    <a:pt x="96886" y="96886"/>
                  </a:lnTo>
                  <a:lnTo>
                    <a:pt x="0" y="96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251500" y="77407"/>
              <a:ext cx="164241" cy="164241"/>
            </a:xfrm>
            <a:custGeom>
              <a:avLst/>
              <a:gdLst/>
              <a:ahLst/>
              <a:cxnLst/>
              <a:rect r="r" b="b" t="t" l="l"/>
              <a:pathLst>
                <a:path h="164241" w="164241">
                  <a:moveTo>
                    <a:pt x="0" y="0"/>
                  </a:moveTo>
                  <a:lnTo>
                    <a:pt x="164241" y="0"/>
                  </a:lnTo>
                  <a:lnTo>
                    <a:pt x="164241" y="164241"/>
                  </a:lnTo>
                  <a:lnTo>
                    <a:pt x="0" y="1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552176" y="54363"/>
              <a:ext cx="210592" cy="210329"/>
            </a:xfrm>
            <a:custGeom>
              <a:avLst/>
              <a:gdLst/>
              <a:ahLst/>
              <a:cxnLst/>
              <a:rect r="r" b="b" t="t" l="l"/>
              <a:pathLst>
                <a:path h="210329" w="210592">
                  <a:moveTo>
                    <a:pt x="0" y="0"/>
                  </a:moveTo>
                  <a:lnTo>
                    <a:pt x="210592" y="0"/>
                  </a:lnTo>
                  <a:lnTo>
                    <a:pt x="210592" y="210329"/>
                  </a:lnTo>
                  <a:lnTo>
                    <a:pt x="0" y="21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808186" y="32058"/>
              <a:ext cx="255258" cy="254939"/>
            </a:xfrm>
            <a:custGeom>
              <a:avLst/>
              <a:gdLst/>
              <a:ahLst/>
              <a:cxnLst/>
              <a:rect r="r" b="b" t="t" l="l"/>
              <a:pathLst>
                <a:path h="254939" w="255258">
                  <a:moveTo>
                    <a:pt x="0" y="0"/>
                  </a:moveTo>
                  <a:lnTo>
                    <a:pt x="255258" y="0"/>
                  </a:lnTo>
                  <a:lnTo>
                    <a:pt x="255258" y="254939"/>
                  </a:lnTo>
                  <a:lnTo>
                    <a:pt x="0" y="254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19454" cy="319055"/>
            </a:xfrm>
            <a:custGeom>
              <a:avLst/>
              <a:gdLst/>
              <a:ahLst/>
              <a:cxnLst/>
              <a:rect r="r" b="b" t="t" l="l"/>
              <a:pathLst>
                <a:path h="319055" w="319454">
                  <a:moveTo>
                    <a:pt x="0" y="0"/>
                  </a:moveTo>
                  <a:lnTo>
                    <a:pt x="319454" y="0"/>
                  </a:lnTo>
                  <a:lnTo>
                    <a:pt x="319454" y="319055"/>
                  </a:lnTo>
                  <a:lnTo>
                    <a:pt x="0" y="319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name="TextBox 14" id="14"/>
          <p:cNvSpPr txBox="true"/>
          <p:nvPr/>
        </p:nvSpPr>
        <p:spPr>
          <a:xfrm rot="0">
            <a:off x="0" y="3266694"/>
            <a:ext cx="18288000" cy="58416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42"/>
              </a:lnSpc>
            </a:pPr>
            <a:r>
              <a:rPr lang="en-US" sz="9699" b="true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จอร์จ มุลเลอร์</a:t>
            </a:r>
          </a:p>
          <a:p>
            <a:pPr algn="ctr">
              <a:lnSpc>
                <a:spcPts val="11542"/>
              </a:lnSpc>
            </a:pPr>
            <a:r>
              <a:rPr lang="en-US" sz="9699">
                <a:solidFill>
                  <a:srgbClr val="8D563A"/>
                </a:solidFill>
                <a:latin typeface="Prompt"/>
                <a:ea typeface="Prompt"/>
                <a:cs typeface="Prompt"/>
                <a:sym typeface="Prompt"/>
              </a:rPr>
              <a:t>(1805-1898)</a:t>
            </a:r>
          </a:p>
          <a:p>
            <a:pPr algn="ctr">
              <a:lnSpc>
                <a:spcPts val="11542"/>
              </a:lnSpc>
              <a:spcBef>
                <a:spcPct val="0"/>
              </a:spcBef>
            </a:pPr>
            <a:r>
              <a:rPr lang="en-US" b="true" sz="9699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ก่อตั้งสถานเลี้ยง</a:t>
            </a:r>
            <a:r>
              <a:rPr lang="en-US" b="true" sz="9699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เด็กกําพร้า</a:t>
            </a:r>
          </a:p>
          <a:p>
            <a:pPr algn="ctr">
              <a:lnSpc>
                <a:spcPts val="11542"/>
              </a:lnSpc>
              <a:spcBef>
                <a:spcPct val="0"/>
              </a:spcBef>
            </a:pPr>
            <a:r>
              <a:rPr lang="en-US" b="true" sz="9699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ในบริสตอล ประเทศอังกฤษ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701302" y="1057275"/>
            <a:ext cx="2885396" cy="2209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492"/>
              </a:lnSpc>
              <a:spcBef>
                <a:spcPct val="0"/>
              </a:spcBef>
            </a:pPr>
            <a:r>
              <a:rPr lang="en-US" b="true" sz="14700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2.3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8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45385" y="1028700"/>
            <a:ext cx="2251019" cy="239291"/>
            <a:chOff x="0" y="0"/>
            <a:chExt cx="3001359" cy="31905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2904473" y="111084"/>
              <a:ext cx="96886" cy="96886"/>
            </a:xfrm>
            <a:custGeom>
              <a:avLst/>
              <a:gdLst/>
              <a:ahLst/>
              <a:cxnLst/>
              <a:rect r="r" b="b" t="t" l="l"/>
              <a:pathLst>
                <a:path h="96886" w="96886">
                  <a:moveTo>
                    <a:pt x="0" y="0"/>
                  </a:moveTo>
                  <a:lnTo>
                    <a:pt x="96886" y="0"/>
                  </a:lnTo>
                  <a:lnTo>
                    <a:pt x="96886" y="96886"/>
                  </a:lnTo>
                  <a:lnTo>
                    <a:pt x="0" y="96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251500" y="77407"/>
              <a:ext cx="164241" cy="164241"/>
            </a:xfrm>
            <a:custGeom>
              <a:avLst/>
              <a:gdLst/>
              <a:ahLst/>
              <a:cxnLst/>
              <a:rect r="r" b="b" t="t" l="l"/>
              <a:pathLst>
                <a:path h="164241" w="164241">
                  <a:moveTo>
                    <a:pt x="0" y="0"/>
                  </a:moveTo>
                  <a:lnTo>
                    <a:pt x="164241" y="0"/>
                  </a:lnTo>
                  <a:lnTo>
                    <a:pt x="164241" y="164241"/>
                  </a:lnTo>
                  <a:lnTo>
                    <a:pt x="0" y="1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552176" y="54363"/>
              <a:ext cx="210592" cy="210329"/>
            </a:xfrm>
            <a:custGeom>
              <a:avLst/>
              <a:gdLst/>
              <a:ahLst/>
              <a:cxnLst/>
              <a:rect r="r" b="b" t="t" l="l"/>
              <a:pathLst>
                <a:path h="210329" w="210592">
                  <a:moveTo>
                    <a:pt x="0" y="0"/>
                  </a:moveTo>
                  <a:lnTo>
                    <a:pt x="210592" y="0"/>
                  </a:lnTo>
                  <a:lnTo>
                    <a:pt x="210592" y="210329"/>
                  </a:lnTo>
                  <a:lnTo>
                    <a:pt x="0" y="21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808186" y="32058"/>
              <a:ext cx="255258" cy="254939"/>
            </a:xfrm>
            <a:custGeom>
              <a:avLst/>
              <a:gdLst/>
              <a:ahLst/>
              <a:cxnLst/>
              <a:rect r="r" b="b" t="t" l="l"/>
              <a:pathLst>
                <a:path h="254939" w="255258">
                  <a:moveTo>
                    <a:pt x="0" y="0"/>
                  </a:moveTo>
                  <a:lnTo>
                    <a:pt x="255258" y="0"/>
                  </a:lnTo>
                  <a:lnTo>
                    <a:pt x="255258" y="254939"/>
                  </a:lnTo>
                  <a:lnTo>
                    <a:pt x="0" y="254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19454" cy="319055"/>
            </a:xfrm>
            <a:custGeom>
              <a:avLst/>
              <a:gdLst/>
              <a:ahLst/>
              <a:cxnLst/>
              <a:rect r="r" b="b" t="t" l="l"/>
              <a:pathLst>
                <a:path h="319055" w="319454">
                  <a:moveTo>
                    <a:pt x="0" y="0"/>
                  </a:moveTo>
                  <a:lnTo>
                    <a:pt x="319454" y="0"/>
                  </a:lnTo>
                  <a:lnTo>
                    <a:pt x="319454" y="319055"/>
                  </a:lnTo>
                  <a:lnTo>
                    <a:pt x="0" y="319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name="Group 8" id="8"/>
          <p:cNvGrpSpPr/>
          <p:nvPr/>
        </p:nvGrpSpPr>
        <p:grpSpPr>
          <a:xfrm rot="0">
            <a:off x="15624000" y="9585401"/>
            <a:ext cx="2251019" cy="239291"/>
            <a:chOff x="0" y="0"/>
            <a:chExt cx="3001359" cy="31905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2904473" y="111084"/>
              <a:ext cx="96886" cy="96886"/>
            </a:xfrm>
            <a:custGeom>
              <a:avLst/>
              <a:gdLst/>
              <a:ahLst/>
              <a:cxnLst/>
              <a:rect r="r" b="b" t="t" l="l"/>
              <a:pathLst>
                <a:path h="96886" w="96886">
                  <a:moveTo>
                    <a:pt x="0" y="0"/>
                  </a:moveTo>
                  <a:lnTo>
                    <a:pt x="96886" y="0"/>
                  </a:lnTo>
                  <a:lnTo>
                    <a:pt x="96886" y="96886"/>
                  </a:lnTo>
                  <a:lnTo>
                    <a:pt x="0" y="96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251500" y="77407"/>
              <a:ext cx="164241" cy="164241"/>
            </a:xfrm>
            <a:custGeom>
              <a:avLst/>
              <a:gdLst/>
              <a:ahLst/>
              <a:cxnLst/>
              <a:rect r="r" b="b" t="t" l="l"/>
              <a:pathLst>
                <a:path h="164241" w="164241">
                  <a:moveTo>
                    <a:pt x="0" y="0"/>
                  </a:moveTo>
                  <a:lnTo>
                    <a:pt x="164241" y="0"/>
                  </a:lnTo>
                  <a:lnTo>
                    <a:pt x="164241" y="164241"/>
                  </a:lnTo>
                  <a:lnTo>
                    <a:pt x="0" y="1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552176" y="54363"/>
              <a:ext cx="210592" cy="210329"/>
            </a:xfrm>
            <a:custGeom>
              <a:avLst/>
              <a:gdLst/>
              <a:ahLst/>
              <a:cxnLst/>
              <a:rect r="r" b="b" t="t" l="l"/>
              <a:pathLst>
                <a:path h="210329" w="210592">
                  <a:moveTo>
                    <a:pt x="0" y="0"/>
                  </a:moveTo>
                  <a:lnTo>
                    <a:pt x="210592" y="0"/>
                  </a:lnTo>
                  <a:lnTo>
                    <a:pt x="210592" y="210329"/>
                  </a:lnTo>
                  <a:lnTo>
                    <a:pt x="0" y="21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808186" y="32058"/>
              <a:ext cx="255258" cy="254939"/>
            </a:xfrm>
            <a:custGeom>
              <a:avLst/>
              <a:gdLst/>
              <a:ahLst/>
              <a:cxnLst/>
              <a:rect r="r" b="b" t="t" l="l"/>
              <a:pathLst>
                <a:path h="254939" w="255258">
                  <a:moveTo>
                    <a:pt x="0" y="0"/>
                  </a:moveTo>
                  <a:lnTo>
                    <a:pt x="255258" y="0"/>
                  </a:lnTo>
                  <a:lnTo>
                    <a:pt x="255258" y="254939"/>
                  </a:lnTo>
                  <a:lnTo>
                    <a:pt x="0" y="254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19454" cy="319055"/>
            </a:xfrm>
            <a:custGeom>
              <a:avLst/>
              <a:gdLst/>
              <a:ahLst/>
              <a:cxnLst/>
              <a:rect r="r" b="b" t="t" l="l"/>
              <a:pathLst>
                <a:path h="319055" w="319454">
                  <a:moveTo>
                    <a:pt x="0" y="0"/>
                  </a:moveTo>
                  <a:lnTo>
                    <a:pt x="319454" y="0"/>
                  </a:lnTo>
                  <a:lnTo>
                    <a:pt x="319454" y="319055"/>
                  </a:lnTo>
                  <a:lnTo>
                    <a:pt x="0" y="319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name="TextBox 14" id="14"/>
          <p:cNvSpPr txBox="true"/>
          <p:nvPr/>
        </p:nvSpPr>
        <p:spPr>
          <a:xfrm rot="0">
            <a:off x="0" y="2204823"/>
            <a:ext cx="18288000" cy="7296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305"/>
              </a:lnSpc>
            </a:pPr>
            <a:r>
              <a:rPr lang="en-US" sz="9500" b="true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เมื่ออายุ 93 ปี เขาเขียนว่า:</a:t>
            </a:r>
          </a:p>
          <a:p>
            <a:pPr algn="ctr">
              <a:lnSpc>
                <a:spcPts val="6664"/>
              </a:lnSpc>
            </a:pPr>
            <a:r>
              <a:rPr lang="en-US" sz="5600">
                <a:solidFill>
                  <a:srgbClr val="8D563A"/>
                </a:solidFill>
                <a:latin typeface="Prompt"/>
                <a:ea typeface="Prompt"/>
                <a:cs typeface="Prompt"/>
                <a:sym typeface="Prompt"/>
              </a:rPr>
              <a:t>"เมื่อผมเริ่มอธิษฐานและเชื่อในพระเจ้าครั้งแรกๆ</a:t>
            </a:r>
          </a:p>
          <a:p>
            <a:pPr algn="ctr">
              <a:lnSpc>
                <a:spcPts val="6664"/>
              </a:lnSpc>
            </a:pPr>
            <a:r>
              <a:rPr lang="en-US" sz="5600">
                <a:solidFill>
                  <a:srgbClr val="8D563A"/>
                </a:solidFill>
                <a:latin typeface="Prompt"/>
                <a:ea typeface="Prompt"/>
                <a:cs typeface="Prompt"/>
                <a:sym typeface="Prompt"/>
              </a:rPr>
              <a:t>ผมต้องใช้ความเชื่อทั้งหมดที่มีเพื่อที่จะได้รับ</a:t>
            </a:r>
          </a:p>
          <a:p>
            <a:pPr algn="ctr">
              <a:lnSpc>
                <a:spcPts val="6664"/>
              </a:lnSpc>
            </a:pPr>
            <a:r>
              <a:rPr lang="en-US" sz="5600">
                <a:solidFill>
                  <a:srgbClr val="8D563A"/>
                </a:solidFill>
                <a:latin typeface="Prompt"/>
                <a:ea typeface="Prompt"/>
                <a:cs typeface="Prompt"/>
                <a:sym typeface="Prompt"/>
              </a:rPr>
              <a:t>เงินหนึ่งดอลลาร์สหรัฐ แต่หลังจากที่ผมป้อนพระวจนะ</a:t>
            </a:r>
          </a:p>
          <a:p>
            <a:pPr algn="ctr">
              <a:lnSpc>
                <a:spcPts val="6664"/>
              </a:lnSpc>
              <a:spcBef>
                <a:spcPct val="0"/>
              </a:spcBef>
            </a:pPr>
            <a:r>
              <a:rPr lang="en-US" sz="5600">
                <a:solidFill>
                  <a:srgbClr val="8D563A"/>
                </a:solidFill>
                <a:latin typeface="Prompt"/>
                <a:ea typeface="Prompt"/>
                <a:cs typeface="Prompt"/>
                <a:sym typeface="Prompt"/>
              </a:rPr>
              <a:t>ของพระเจ้าให้แก่ความเชื่อของผม</a:t>
            </a:r>
            <a:r>
              <a:rPr lang="en-US" sz="5600">
                <a:solidFill>
                  <a:srgbClr val="8D563A"/>
                </a:solidFill>
                <a:latin typeface="Prompt"/>
                <a:ea typeface="Prompt"/>
                <a:cs typeface="Prompt"/>
                <a:sym typeface="Prompt"/>
              </a:rPr>
              <a:t>เป็นเวลา 50 ปี</a:t>
            </a:r>
          </a:p>
          <a:p>
            <a:pPr algn="ctr">
              <a:lnSpc>
                <a:spcPts val="6664"/>
              </a:lnSpc>
              <a:spcBef>
                <a:spcPct val="0"/>
              </a:spcBef>
            </a:pPr>
            <a:r>
              <a:rPr lang="en-US" sz="5600">
                <a:solidFill>
                  <a:srgbClr val="8D563A"/>
                </a:solidFill>
                <a:latin typeface="Prompt"/>
                <a:ea typeface="Prompt"/>
                <a:cs typeface="Prompt"/>
                <a:sym typeface="Prompt"/>
              </a:rPr>
              <a:t>ผมก็สามารถเชื่อพระเจ้าได้อย่างง่ายดาย</a:t>
            </a:r>
          </a:p>
          <a:p>
            <a:pPr algn="ctr">
              <a:lnSpc>
                <a:spcPts val="6664"/>
              </a:lnSpc>
              <a:spcBef>
                <a:spcPct val="0"/>
              </a:spcBef>
            </a:pPr>
            <a:r>
              <a:rPr lang="en-US" sz="5600">
                <a:solidFill>
                  <a:srgbClr val="8D563A"/>
                </a:solidFill>
                <a:latin typeface="Prompt"/>
                <a:ea typeface="Prompt"/>
                <a:cs typeface="Prompt"/>
                <a:sym typeface="Prompt"/>
              </a:rPr>
              <a:t>สำหรับเงินหนึ่งล้านดอลลาร์</a:t>
            </a:r>
          </a:p>
          <a:p>
            <a:pPr algn="ctr">
              <a:lnSpc>
                <a:spcPts val="6664"/>
              </a:lnSpc>
              <a:spcBef>
                <a:spcPct val="0"/>
              </a:spcBef>
            </a:pPr>
            <a:r>
              <a:rPr lang="en-US" sz="5600">
                <a:solidFill>
                  <a:srgbClr val="8D563A"/>
                </a:solidFill>
                <a:latin typeface="Prompt"/>
                <a:ea typeface="Prompt"/>
                <a:cs typeface="Prompt"/>
                <a:sym typeface="Prompt"/>
              </a:rPr>
              <a:t>เหมือนที่ผมเชื่อสำหรับเงิน 1 ดอลลาร์เมื่อ 50 ปีก่อน"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0" y="1038225"/>
            <a:ext cx="18288000" cy="1200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20"/>
              </a:lnSpc>
              <a:spcBef>
                <a:spcPct val="0"/>
              </a:spcBef>
            </a:pPr>
            <a:r>
              <a:rPr lang="en-US" b="true" sz="8000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2.3.1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8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45385" y="1028700"/>
            <a:ext cx="2251019" cy="239291"/>
            <a:chOff x="0" y="0"/>
            <a:chExt cx="3001359" cy="31905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2904473" y="111084"/>
              <a:ext cx="96886" cy="96886"/>
            </a:xfrm>
            <a:custGeom>
              <a:avLst/>
              <a:gdLst/>
              <a:ahLst/>
              <a:cxnLst/>
              <a:rect r="r" b="b" t="t" l="l"/>
              <a:pathLst>
                <a:path h="96886" w="96886">
                  <a:moveTo>
                    <a:pt x="0" y="0"/>
                  </a:moveTo>
                  <a:lnTo>
                    <a:pt x="96886" y="0"/>
                  </a:lnTo>
                  <a:lnTo>
                    <a:pt x="96886" y="96886"/>
                  </a:lnTo>
                  <a:lnTo>
                    <a:pt x="0" y="96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251500" y="77407"/>
              <a:ext cx="164241" cy="164241"/>
            </a:xfrm>
            <a:custGeom>
              <a:avLst/>
              <a:gdLst/>
              <a:ahLst/>
              <a:cxnLst/>
              <a:rect r="r" b="b" t="t" l="l"/>
              <a:pathLst>
                <a:path h="164241" w="164241">
                  <a:moveTo>
                    <a:pt x="0" y="0"/>
                  </a:moveTo>
                  <a:lnTo>
                    <a:pt x="164241" y="0"/>
                  </a:lnTo>
                  <a:lnTo>
                    <a:pt x="164241" y="164241"/>
                  </a:lnTo>
                  <a:lnTo>
                    <a:pt x="0" y="1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552176" y="54363"/>
              <a:ext cx="210592" cy="210329"/>
            </a:xfrm>
            <a:custGeom>
              <a:avLst/>
              <a:gdLst/>
              <a:ahLst/>
              <a:cxnLst/>
              <a:rect r="r" b="b" t="t" l="l"/>
              <a:pathLst>
                <a:path h="210329" w="210592">
                  <a:moveTo>
                    <a:pt x="0" y="0"/>
                  </a:moveTo>
                  <a:lnTo>
                    <a:pt x="210592" y="0"/>
                  </a:lnTo>
                  <a:lnTo>
                    <a:pt x="210592" y="210329"/>
                  </a:lnTo>
                  <a:lnTo>
                    <a:pt x="0" y="21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808186" y="32058"/>
              <a:ext cx="255258" cy="254939"/>
            </a:xfrm>
            <a:custGeom>
              <a:avLst/>
              <a:gdLst/>
              <a:ahLst/>
              <a:cxnLst/>
              <a:rect r="r" b="b" t="t" l="l"/>
              <a:pathLst>
                <a:path h="254939" w="255258">
                  <a:moveTo>
                    <a:pt x="0" y="0"/>
                  </a:moveTo>
                  <a:lnTo>
                    <a:pt x="255258" y="0"/>
                  </a:lnTo>
                  <a:lnTo>
                    <a:pt x="255258" y="254939"/>
                  </a:lnTo>
                  <a:lnTo>
                    <a:pt x="0" y="254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19454" cy="319055"/>
            </a:xfrm>
            <a:custGeom>
              <a:avLst/>
              <a:gdLst/>
              <a:ahLst/>
              <a:cxnLst/>
              <a:rect r="r" b="b" t="t" l="l"/>
              <a:pathLst>
                <a:path h="319055" w="319454">
                  <a:moveTo>
                    <a:pt x="0" y="0"/>
                  </a:moveTo>
                  <a:lnTo>
                    <a:pt x="319454" y="0"/>
                  </a:lnTo>
                  <a:lnTo>
                    <a:pt x="319454" y="319055"/>
                  </a:lnTo>
                  <a:lnTo>
                    <a:pt x="0" y="319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name="Group 8" id="8"/>
          <p:cNvGrpSpPr/>
          <p:nvPr/>
        </p:nvGrpSpPr>
        <p:grpSpPr>
          <a:xfrm rot="0">
            <a:off x="15624000" y="9585401"/>
            <a:ext cx="2251019" cy="239291"/>
            <a:chOff x="0" y="0"/>
            <a:chExt cx="3001359" cy="31905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2904473" y="111084"/>
              <a:ext cx="96886" cy="96886"/>
            </a:xfrm>
            <a:custGeom>
              <a:avLst/>
              <a:gdLst/>
              <a:ahLst/>
              <a:cxnLst/>
              <a:rect r="r" b="b" t="t" l="l"/>
              <a:pathLst>
                <a:path h="96886" w="96886">
                  <a:moveTo>
                    <a:pt x="0" y="0"/>
                  </a:moveTo>
                  <a:lnTo>
                    <a:pt x="96886" y="0"/>
                  </a:lnTo>
                  <a:lnTo>
                    <a:pt x="96886" y="96886"/>
                  </a:lnTo>
                  <a:lnTo>
                    <a:pt x="0" y="96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251500" y="77407"/>
              <a:ext cx="164241" cy="164241"/>
            </a:xfrm>
            <a:custGeom>
              <a:avLst/>
              <a:gdLst/>
              <a:ahLst/>
              <a:cxnLst/>
              <a:rect r="r" b="b" t="t" l="l"/>
              <a:pathLst>
                <a:path h="164241" w="164241">
                  <a:moveTo>
                    <a:pt x="0" y="0"/>
                  </a:moveTo>
                  <a:lnTo>
                    <a:pt x="164241" y="0"/>
                  </a:lnTo>
                  <a:lnTo>
                    <a:pt x="164241" y="164241"/>
                  </a:lnTo>
                  <a:lnTo>
                    <a:pt x="0" y="1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552176" y="54363"/>
              <a:ext cx="210592" cy="210329"/>
            </a:xfrm>
            <a:custGeom>
              <a:avLst/>
              <a:gdLst/>
              <a:ahLst/>
              <a:cxnLst/>
              <a:rect r="r" b="b" t="t" l="l"/>
              <a:pathLst>
                <a:path h="210329" w="210592">
                  <a:moveTo>
                    <a:pt x="0" y="0"/>
                  </a:moveTo>
                  <a:lnTo>
                    <a:pt x="210592" y="0"/>
                  </a:lnTo>
                  <a:lnTo>
                    <a:pt x="210592" y="210329"/>
                  </a:lnTo>
                  <a:lnTo>
                    <a:pt x="0" y="21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808186" y="32058"/>
              <a:ext cx="255258" cy="254939"/>
            </a:xfrm>
            <a:custGeom>
              <a:avLst/>
              <a:gdLst/>
              <a:ahLst/>
              <a:cxnLst/>
              <a:rect r="r" b="b" t="t" l="l"/>
              <a:pathLst>
                <a:path h="254939" w="255258">
                  <a:moveTo>
                    <a:pt x="0" y="0"/>
                  </a:moveTo>
                  <a:lnTo>
                    <a:pt x="255258" y="0"/>
                  </a:lnTo>
                  <a:lnTo>
                    <a:pt x="255258" y="254939"/>
                  </a:lnTo>
                  <a:lnTo>
                    <a:pt x="0" y="254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19454" cy="319055"/>
            </a:xfrm>
            <a:custGeom>
              <a:avLst/>
              <a:gdLst/>
              <a:ahLst/>
              <a:cxnLst/>
              <a:rect r="r" b="b" t="t" l="l"/>
              <a:pathLst>
                <a:path h="319055" w="319454">
                  <a:moveTo>
                    <a:pt x="0" y="0"/>
                  </a:moveTo>
                  <a:lnTo>
                    <a:pt x="319454" y="0"/>
                  </a:lnTo>
                  <a:lnTo>
                    <a:pt x="319454" y="319055"/>
                  </a:lnTo>
                  <a:lnTo>
                    <a:pt x="0" y="319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name="TextBox 14" id="14"/>
          <p:cNvSpPr txBox="true"/>
          <p:nvPr/>
        </p:nvSpPr>
        <p:spPr>
          <a:xfrm rot="0">
            <a:off x="0" y="3416681"/>
            <a:ext cx="18293830" cy="58416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42"/>
              </a:lnSpc>
              <a:spcBef>
                <a:spcPct val="0"/>
              </a:spcBef>
            </a:pPr>
            <a:r>
              <a:rPr lang="en-US" b="true" sz="9699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คว</a:t>
            </a:r>
            <a:r>
              <a:rPr lang="en-US" b="true" sz="9699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ามเชื่อก็เหมือนกล้ามเนื้อ</a:t>
            </a:r>
          </a:p>
          <a:p>
            <a:pPr algn="ctr">
              <a:lnSpc>
                <a:spcPts val="11542"/>
              </a:lnSpc>
              <a:spcBef>
                <a:spcPct val="0"/>
              </a:spcBef>
            </a:pPr>
            <a:r>
              <a:rPr lang="en-US" b="true" sz="9699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เติบโตขึ้นได้โดยการ</a:t>
            </a:r>
          </a:p>
          <a:p>
            <a:pPr algn="ctr">
              <a:lnSpc>
                <a:spcPts val="11542"/>
              </a:lnSpc>
              <a:spcBef>
                <a:spcPct val="0"/>
              </a:spcBef>
            </a:pPr>
            <a:r>
              <a:rPr lang="en-US" b="true" sz="9699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ป้อนอาหารและ</a:t>
            </a:r>
          </a:p>
          <a:p>
            <a:pPr algn="ctr">
              <a:lnSpc>
                <a:spcPts val="11542"/>
              </a:lnSpc>
              <a:spcBef>
                <a:spcPct val="0"/>
              </a:spcBef>
            </a:pPr>
            <a:r>
              <a:rPr lang="en-US" b="true" sz="9699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การใช้ความเชื่อของเรา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923022" y="1057275"/>
            <a:ext cx="2441956" cy="2209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492"/>
              </a:lnSpc>
              <a:spcBef>
                <a:spcPct val="0"/>
              </a:spcBef>
            </a:pPr>
            <a:r>
              <a:rPr lang="en-US" b="true" sz="14700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3.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8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45385" y="1028700"/>
            <a:ext cx="2251019" cy="239291"/>
            <a:chOff x="0" y="0"/>
            <a:chExt cx="3001359" cy="31905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2904473" y="111084"/>
              <a:ext cx="96886" cy="96886"/>
            </a:xfrm>
            <a:custGeom>
              <a:avLst/>
              <a:gdLst/>
              <a:ahLst/>
              <a:cxnLst/>
              <a:rect r="r" b="b" t="t" l="l"/>
              <a:pathLst>
                <a:path h="96886" w="96886">
                  <a:moveTo>
                    <a:pt x="0" y="0"/>
                  </a:moveTo>
                  <a:lnTo>
                    <a:pt x="96886" y="0"/>
                  </a:lnTo>
                  <a:lnTo>
                    <a:pt x="96886" y="96886"/>
                  </a:lnTo>
                  <a:lnTo>
                    <a:pt x="0" y="96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251500" y="77407"/>
              <a:ext cx="164241" cy="164241"/>
            </a:xfrm>
            <a:custGeom>
              <a:avLst/>
              <a:gdLst/>
              <a:ahLst/>
              <a:cxnLst/>
              <a:rect r="r" b="b" t="t" l="l"/>
              <a:pathLst>
                <a:path h="164241" w="164241">
                  <a:moveTo>
                    <a:pt x="0" y="0"/>
                  </a:moveTo>
                  <a:lnTo>
                    <a:pt x="164241" y="0"/>
                  </a:lnTo>
                  <a:lnTo>
                    <a:pt x="164241" y="164241"/>
                  </a:lnTo>
                  <a:lnTo>
                    <a:pt x="0" y="1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552176" y="54363"/>
              <a:ext cx="210592" cy="210329"/>
            </a:xfrm>
            <a:custGeom>
              <a:avLst/>
              <a:gdLst/>
              <a:ahLst/>
              <a:cxnLst/>
              <a:rect r="r" b="b" t="t" l="l"/>
              <a:pathLst>
                <a:path h="210329" w="210592">
                  <a:moveTo>
                    <a:pt x="0" y="0"/>
                  </a:moveTo>
                  <a:lnTo>
                    <a:pt x="210592" y="0"/>
                  </a:lnTo>
                  <a:lnTo>
                    <a:pt x="210592" y="210329"/>
                  </a:lnTo>
                  <a:lnTo>
                    <a:pt x="0" y="21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808186" y="32058"/>
              <a:ext cx="255258" cy="254939"/>
            </a:xfrm>
            <a:custGeom>
              <a:avLst/>
              <a:gdLst/>
              <a:ahLst/>
              <a:cxnLst/>
              <a:rect r="r" b="b" t="t" l="l"/>
              <a:pathLst>
                <a:path h="254939" w="255258">
                  <a:moveTo>
                    <a:pt x="0" y="0"/>
                  </a:moveTo>
                  <a:lnTo>
                    <a:pt x="255258" y="0"/>
                  </a:lnTo>
                  <a:lnTo>
                    <a:pt x="255258" y="254939"/>
                  </a:lnTo>
                  <a:lnTo>
                    <a:pt x="0" y="254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19454" cy="319055"/>
            </a:xfrm>
            <a:custGeom>
              <a:avLst/>
              <a:gdLst/>
              <a:ahLst/>
              <a:cxnLst/>
              <a:rect r="r" b="b" t="t" l="l"/>
              <a:pathLst>
                <a:path h="319055" w="319454">
                  <a:moveTo>
                    <a:pt x="0" y="0"/>
                  </a:moveTo>
                  <a:lnTo>
                    <a:pt x="319454" y="0"/>
                  </a:lnTo>
                  <a:lnTo>
                    <a:pt x="319454" y="319055"/>
                  </a:lnTo>
                  <a:lnTo>
                    <a:pt x="0" y="319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name="Group 8" id="8"/>
          <p:cNvGrpSpPr/>
          <p:nvPr/>
        </p:nvGrpSpPr>
        <p:grpSpPr>
          <a:xfrm rot="0">
            <a:off x="15624000" y="9585401"/>
            <a:ext cx="2251019" cy="239291"/>
            <a:chOff x="0" y="0"/>
            <a:chExt cx="3001359" cy="31905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2904473" y="111084"/>
              <a:ext cx="96886" cy="96886"/>
            </a:xfrm>
            <a:custGeom>
              <a:avLst/>
              <a:gdLst/>
              <a:ahLst/>
              <a:cxnLst/>
              <a:rect r="r" b="b" t="t" l="l"/>
              <a:pathLst>
                <a:path h="96886" w="96886">
                  <a:moveTo>
                    <a:pt x="0" y="0"/>
                  </a:moveTo>
                  <a:lnTo>
                    <a:pt x="96886" y="0"/>
                  </a:lnTo>
                  <a:lnTo>
                    <a:pt x="96886" y="96886"/>
                  </a:lnTo>
                  <a:lnTo>
                    <a:pt x="0" y="96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251500" y="77407"/>
              <a:ext cx="164241" cy="164241"/>
            </a:xfrm>
            <a:custGeom>
              <a:avLst/>
              <a:gdLst/>
              <a:ahLst/>
              <a:cxnLst/>
              <a:rect r="r" b="b" t="t" l="l"/>
              <a:pathLst>
                <a:path h="164241" w="164241">
                  <a:moveTo>
                    <a:pt x="0" y="0"/>
                  </a:moveTo>
                  <a:lnTo>
                    <a:pt x="164241" y="0"/>
                  </a:lnTo>
                  <a:lnTo>
                    <a:pt x="164241" y="164241"/>
                  </a:lnTo>
                  <a:lnTo>
                    <a:pt x="0" y="1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552176" y="54363"/>
              <a:ext cx="210592" cy="210329"/>
            </a:xfrm>
            <a:custGeom>
              <a:avLst/>
              <a:gdLst/>
              <a:ahLst/>
              <a:cxnLst/>
              <a:rect r="r" b="b" t="t" l="l"/>
              <a:pathLst>
                <a:path h="210329" w="210592">
                  <a:moveTo>
                    <a:pt x="0" y="0"/>
                  </a:moveTo>
                  <a:lnTo>
                    <a:pt x="210592" y="0"/>
                  </a:lnTo>
                  <a:lnTo>
                    <a:pt x="210592" y="210329"/>
                  </a:lnTo>
                  <a:lnTo>
                    <a:pt x="0" y="21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808186" y="32058"/>
              <a:ext cx="255258" cy="254939"/>
            </a:xfrm>
            <a:custGeom>
              <a:avLst/>
              <a:gdLst/>
              <a:ahLst/>
              <a:cxnLst/>
              <a:rect r="r" b="b" t="t" l="l"/>
              <a:pathLst>
                <a:path h="254939" w="255258">
                  <a:moveTo>
                    <a:pt x="0" y="0"/>
                  </a:moveTo>
                  <a:lnTo>
                    <a:pt x="255258" y="0"/>
                  </a:lnTo>
                  <a:lnTo>
                    <a:pt x="255258" y="254939"/>
                  </a:lnTo>
                  <a:lnTo>
                    <a:pt x="0" y="254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19454" cy="319055"/>
            </a:xfrm>
            <a:custGeom>
              <a:avLst/>
              <a:gdLst/>
              <a:ahLst/>
              <a:cxnLst/>
              <a:rect r="r" b="b" t="t" l="l"/>
              <a:pathLst>
                <a:path h="319055" w="319454">
                  <a:moveTo>
                    <a:pt x="0" y="0"/>
                  </a:moveTo>
                  <a:lnTo>
                    <a:pt x="319454" y="0"/>
                  </a:lnTo>
                  <a:lnTo>
                    <a:pt x="319454" y="319055"/>
                  </a:lnTo>
                  <a:lnTo>
                    <a:pt x="0" y="319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name="TextBox 14" id="14"/>
          <p:cNvSpPr txBox="true"/>
          <p:nvPr/>
        </p:nvSpPr>
        <p:spPr>
          <a:xfrm rot="0">
            <a:off x="0" y="3266694"/>
            <a:ext cx="18288000" cy="43842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42"/>
              </a:lnSpc>
              <a:spcBef>
                <a:spcPct val="0"/>
              </a:spcBef>
            </a:pPr>
            <a:r>
              <a:rPr lang="en-US" b="true" sz="9699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ความ</a:t>
            </a:r>
            <a:r>
              <a:rPr lang="en-US" b="true" sz="9699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เชื่อเติบโต</a:t>
            </a:r>
          </a:p>
          <a:p>
            <a:pPr algn="ctr">
              <a:lnSpc>
                <a:spcPts val="11542"/>
              </a:lnSpc>
              <a:spcBef>
                <a:spcPct val="0"/>
              </a:spcBef>
            </a:pPr>
            <a:r>
              <a:rPr lang="en-US" b="true" sz="9699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โดยการป้อนพระวจนะ</a:t>
            </a:r>
          </a:p>
          <a:p>
            <a:pPr algn="ctr">
              <a:lnSpc>
                <a:spcPts val="11542"/>
              </a:lnSpc>
              <a:spcBef>
                <a:spcPct val="0"/>
              </a:spcBef>
            </a:pPr>
            <a:r>
              <a:rPr lang="en-US" b="true" sz="9699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ของพระเจ้า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701302" y="1057275"/>
            <a:ext cx="2885396" cy="2209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492"/>
              </a:lnSpc>
              <a:spcBef>
                <a:spcPct val="0"/>
              </a:spcBef>
            </a:pPr>
            <a:r>
              <a:rPr lang="en-US" b="true" sz="14700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3.1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8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45385" y="1028700"/>
            <a:ext cx="2251019" cy="239291"/>
            <a:chOff x="0" y="0"/>
            <a:chExt cx="3001359" cy="31905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2904473" y="111084"/>
              <a:ext cx="96886" cy="96886"/>
            </a:xfrm>
            <a:custGeom>
              <a:avLst/>
              <a:gdLst/>
              <a:ahLst/>
              <a:cxnLst/>
              <a:rect r="r" b="b" t="t" l="l"/>
              <a:pathLst>
                <a:path h="96886" w="96886">
                  <a:moveTo>
                    <a:pt x="0" y="0"/>
                  </a:moveTo>
                  <a:lnTo>
                    <a:pt x="96886" y="0"/>
                  </a:lnTo>
                  <a:lnTo>
                    <a:pt x="96886" y="96886"/>
                  </a:lnTo>
                  <a:lnTo>
                    <a:pt x="0" y="96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251500" y="77407"/>
              <a:ext cx="164241" cy="164241"/>
            </a:xfrm>
            <a:custGeom>
              <a:avLst/>
              <a:gdLst/>
              <a:ahLst/>
              <a:cxnLst/>
              <a:rect r="r" b="b" t="t" l="l"/>
              <a:pathLst>
                <a:path h="164241" w="164241">
                  <a:moveTo>
                    <a:pt x="0" y="0"/>
                  </a:moveTo>
                  <a:lnTo>
                    <a:pt x="164241" y="0"/>
                  </a:lnTo>
                  <a:lnTo>
                    <a:pt x="164241" y="164241"/>
                  </a:lnTo>
                  <a:lnTo>
                    <a:pt x="0" y="1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552176" y="54363"/>
              <a:ext cx="210592" cy="210329"/>
            </a:xfrm>
            <a:custGeom>
              <a:avLst/>
              <a:gdLst/>
              <a:ahLst/>
              <a:cxnLst/>
              <a:rect r="r" b="b" t="t" l="l"/>
              <a:pathLst>
                <a:path h="210329" w="210592">
                  <a:moveTo>
                    <a:pt x="0" y="0"/>
                  </a:moveTo>
                  <a:lnTo>
                    <a:pt x="210592" y="0"/>
                  </a:lnTo>
                  <a:lnTo>
                    <a:pt x="210592" y="210329"/>
                  </a:lnTo>
                  <a:lnTo>
                    <a:pt x="0" y="21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808186" y="32058"/>
              <a:ext cx="255258" cy="254939"/>
            </a:xfrm>
            <a:custGeom>
              <a:avLst/>
              <a:gdLst/>
              <a:ahLst/>
              <a:cxnLst/>
              <a:rect r="r" b="b" t="t" l="l"/>
              <a:pathLst>
                <a:path h="254939" w="255258">
                  <a:moveTo>
                    <a:pt x="0" y="0"/>
                  </a:moveTo>
                  <a:lnTo>
                    <a:pt x="255258" y="0"/>
                  </a:lnTo>
                  <a:lnTo>
                    <a:pt x="255258" y="254939"/>
                  </a:lnTo>
                  <a:lnTo>
                    <a:pt x="0" y="254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19454" cy="319055"/>
            </a:xfrm>
            <a:custGeom>
              <a:avLst/>
              <a:gdLst/>
              <a:ahLst/>
              <a:cxnLst/>
              <a:rect r="r" b="b" t="t" l="l"/>
              <a:pathLst>
                <a:path h="319055" w="319454">
                  <a:moveTo>
                    <a:pt x="0" y="0"/>
                  </a:moveTo>
                  <a:lnTo>
                    <a:pt x="319454" y="0"/>
                  </a:lnTo>
                  <a:lnTo>
                    <a:pt x="319454" y="319055"/>
                  </a:lnTo>
                  <a:lnTo>
                    <a:pt x="0" y="319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name="Group 8" id="8"/>
          <p:cNvGrpSpPr/>
          <p:nvPr/>
        </p:nvGrpSpPr>
        <p:grpSpPr>
          <a:xfrm rot="0">
            <a:off x="15624000" y="9585401"/>
            <a:ext cx="2251019" cy="239291"/>
            <a:chOff x="0" y="0"/>
            <a:chExt cx="3001359" cy="31905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2904473" y="111084"/>
              <a:ext cx="96886" cy="96886"/>
            </a:xfrm>
            <a:custGeom>
              <a:avLst/>
              <a:gdLst/>
              <a:ahLst/>
              <a:cxnLst/>
              <a:rect r="r" b="b" t="t" l="l"/>
              <a:pathLst>
                <a:path h="96886" w="96886">
                  <a:moveTo>
                    <a:pt x="0" y="0"/>
                  </a:moveTo>
                  <a:lnTo>
                    <a:pt x="96886" y="0"/>
                  </a:lnTo>
                  <a:lnTo>
                    <a:pt x="96886" y="96886"/>
                  </a:lnTo>
                  <a:lnTo>
                    <a:pt x="0" y="96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251500" y="77407"/>
              <a:ext cx="164241" cy="164241"/>
            </a:xfrm>
            <a:custGeom>
              <a:avLst/>
              <a:gdLst/>
              <a:ahLst/>
              <a:cxnLst/>
              <a:rect r="r" b="b" t="t" l="l"/>
              <a:pathLst>
                <a:path h="164241" w="164241">
                  <a:moveTo>
                    <a:pt x="0" y="0"/>
                  </a:moveTo>
                  <a:lnTo>
                    <a:pt x="164241" y="0"/>
                  </a:lnTo>
                  <a:lnTo>
                    <a:pt x="164241" y="164241"/>
                  </a:lnTo>
                  <a:lnTo>
                    <a:pt x="0" y="1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552176" y="54363"/>
              <a:ext cx="210592" cy="210329"/>
            </a:xfrm>
            <a:custGeom>
              <a:avLst/>
              <a:gdLst/>
              <a:ahLst/>
              <a:cxnLst/>
              <a:rect r="r" b="b" t="t" l="l"/>
              <a:pathLst>
                <a:path h="210329" w="210592">
                  <a:moveTo>
                    <a:pt x="0" y="0"/>
                  </a:moveTo>
                  <a:lnTo>
                    <a:pt x="210592" y="0"/>
                  </a:lnTo>
                  <a:lnTo>
                    <a:pt x="210592" y="210329"/>
                  </a:lnTo>
                  <a:lnTo>
                    <a:pt x="0" y="21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808186" y="32058"/>
              <a:ext cx="255258" cy="254939"/>
            </a:xfrm>
            <a:custGeom>
              <a:avLst/>
              <a:gdLst/>
              <a:ahLst/>
              <a:cxnLst/>
              <a:rect r="r" b="b" t="t" l="l"/>
              <a:pathLst>
                <a:path h="254939" w="255258">
                  <a:moveTo>
                    <a:pt x="0" y="0"/>
                  </a:moveTo>
                  <a:lnTo>
                    <a:pt x="255258" y="0"/>
                  </a:lnTo>
                  <a:lnTo>
                    <a:pt x="255258" y="254939"/>
                  </a:lnTo>
                  <a:lnTo>
                    <a:pt x="0" y="254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19454" cy="319055"/>
            </a:xfrm>
            <a:custGeom>
              <a:avLst/>
              <a:gdLst/>
              <a:ahLst/>
              <a:cxnLst/>
              <a:rect r="r" b="b" t="t" l="l"/>
              <a:pathLst>
                <a:path h="319055" w="319454">
                  <a:moveTo>
                    <a:pt x="0" y="0"/>
                  </a:moveTo>
                  <a:lnTo>
                    <a:pt x="319454" y="0"/>
                  </a:lnTo>
                  <a:lnTo>
                    <a:pt x="319454" y="319055"/>
                  </a:lnTo>
                  <a:lnTo>
                    <a:pt x="0" y="319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name="TextBox 14" id="14"/>
          <p:cNvSpPr txBox="true"/>
          <p:nvPr/>
        </p:nvSpPr>
        <p:spPr>
          <a:xfrm rot="0">
            <a:off x="16685" y="3030841"/>
            <a:ext cx="18288000" cy="4801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20"/>
              </a:lnSpc>
            </a:pPr>
            <a:r>
              <a:rPr lang="en-US" sz="8000" b="true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เราดําเนินชีวิตตามพระวจนะ</a:t>
            </a:r>
          </a:p>
          <a:p>
            <a:pPr algn="ctr">
              <a:lnSpc>
                <a:spcPts val="9520"/>
              </a:lnSpc>
            </a:pPr>
            <a:r>
              <a:rPr lang="en-US" sz="8000" b="true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ทุกข้อของพระเจ้า</a:t>
            </a:r>
          </a:p>
          <a:p>
            <a:pPr algn="ctr">
              <a:lnSpc>
                <a:spcPts val="9520"/>
              </a:lnSpc>
              <a:spcBef>
                <a:spcPct val="0"/>
              </a:spcBef>
            </a:pPr>
            <a:r>
              <a:rPr lang="en-US" b="true" sz="8000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เรายังดํา</a:t>
            </a:r>
            <a:r>
              <a:rPr lang="en-US" b="true" sz="8000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เนินชีวิตด้วยความเชื่ออีกด้วย</a:t>
            </a:r>
          </a:p>
          <a:p>
            <a:pPr algn="ctr">
              <a:lnSpc>
                <a:spcPts val="9520"/>
              </a:lnSpc>
              <a:spcBef>
                <a:spcPct val="0"/>
              </a:spcBef>
            </a:pPr>
            <a:r>
              <a:rPr lang="en-US" b="true" sz="8000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และความเชื่อเกิดจากการได้ยินพระวจนะ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0" y="1057275"/>
            <a:ext cx="18288000" cy="2209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492"/>
              </a:lnSpc>
              <a:spcBef>
                <a:spcPct val="0"/>
              </a:spcBef>
            </a:pPr>
            <a:r>
              <a:rPr lang="en-US" b="true" sz="14700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3.1.1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6685" y="8268970"/>
            <a:ext cx="18288000" cy="989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35"/>
              </a:lnSpc>
              <a:spcBef>
                <a:spcPct val="0"/>
              </a:spcBef>
            </a:pPr>
            <a:r>
              <a:rPr lang="en-US" sz="6500">
                <a:solidFill>
                  <a:srgbClr val="8D563A"/>
                </a:solidFill>
                <a:latin typeface="Prompt"/>
                <a:ea typeface="Prompt"/>
                <a:cs typeface="Prompt"/>
                <a:sym typeface="Prompt"/>
              </a:rPr>
              <a:t>(มัทธิว 4:4, โรม 10:17)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622194" y="1028700"/>
            <a:ext cx="9043611" cy="1341017"/>
            <a:chOff x="0" y="0"/>
            <a:chExt cx="1624905" cy="2409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24905" cy="240946"/>
            </a:xfrm>
            <a:custGeom>
              <a:avLst/>
              <a:gdLst/>
              <a:ahLst/>
              <a:cxnLst/>
              <a:rect r="r" b="b" t="t" l="l"/>
              <a:pathLst>
                <a:path h="240946" w="1624905">
                  <a:moveTo>
                    <a:pt x="48796" y="0"/>
                  </a:moveTo>
                  <a:lnTo>
                    <a:pt x="1576110" y="0"/>
                  </a:lnTo>
                  <a:cubicBezTo>
                    <a:pt x="1603059" y="0"/>
                    <a:pt x="1624905" y="21847"/>
                    <a:pt x="1624905" y="48796"/>
                  </a:cubicBezTo>
                  <a:lnTo>
                    <a:pt x="1624905" y="192151"/>
                  </a:lnTo>
                  <a:cubicBezTo>
                    <a:pt x="1624905" y="205092"/>
                    <a:pt x="1619764" y="217503"/>
                    <a:pt x="1610613" y="226654"/>
                  </a:cubicBezTo>
                  <a:cubicBezTo>
                    <a:pt x="1601462" y="235805"/>
                    <a:pt x="1589051" y="240946"/>
                    <a:pt x="1576110" y="240946"/>
                  </a:cubicBezTo>
                  <a:lnTo>
                    <a:pt x="48796" y="240946"/>
                  </a:lnTo>
                  <a:cubicBezTo>
                    <a:pt x="21847" y="240946"/>
                    <a:pt x="0" y="219100"/>
                    <a:pt x="0" y="192151"/>
                  </a:cubicBezTo>
                  <a:lnTo>
                    <a:pt x="0" y="48796"/>
                  </a:lnTo>
                  <a:cubicBezTo>
                    <a:pt x="0" y="21847"/>
                    <a:pt x="21847" y="0"/>
                    <a:pt x="48796" y="0"/>
                  </a:cubicBezTo>
                  <a:close/>
                </a:path>
              </a:pathLst>
            </a:custGeom>
            <a:solidFill>
              <a:srgbClr val="8D563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1624905" cy="1837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9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0" y="1411998"/>
            <a:ext cx="18288000" cy="774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1"/>
              </a:lnSpc>
            </a:pPr>
            <a:r>
              <a:rPr lang="en-US" sz="6399"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rPr>
              <a:t>มัทธิว 4:4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2776941"/>
            <a:ext cx="18288000" cy="7527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พระ</a:t>
            </a: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เยซูตรัสตอบว่า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“มีคำเขียนไว้ว่า ‘มนุษย์ไม่อาจดำรงชีวิตด้</a:t>
            </a: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วย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อาหารเพียงอย่างเดียว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.....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622194" y="1028700"/>
            <a:ext cx="9043611" cy="1341017"/>
            <a:chOff x="0" y="0"/>
            <a:chExt cx="1624905" cy="2409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24905" cy="240946"/>
            </a:xfrm>
            <a:custGeom>
              <a:avLst/>
              <a:gdLst/>
              <a:ahLst/>
              <a:cxnLst/>
              <a:rect r="r" b="b" t="t" l="l"/>
              <a:pathLst>
                <a:path h="240946" w="1624905">
                  <a:moveTo>
                    <a:pt x="48796" y="0"/>
                  </a:moveTo>
                  <a:lnTo>
                    <a:pt x="1576110" y="0"/>
                  </a:lnTo>
                  <a:cubicBezTo>
                    <a:pt x="1603059" y="0"/>
                    <a:pt x="1624905" y="21847"/>
                    <a:pt x="1624905" y="48796"/>
                  </a:cubicBezTo>
                  <a:lnTo>
                    <a:pt x="1624905" y="192151"/>
                  </a:lnTo>
                  <a:cubicBezTo>
                    <a:pt x="1624905" y="205092"/>
                    <a:pt x="1619764" y="217503"/>
                    <a:pt x="1610613" y="226654"/>
                  </a:cubicBezTo>
                  <a:cubicBezTo>
                    <a:pt x="1601462" y="235805"/>
                    <a:pt x="1589051" y="240946"/>
                    <a:pt x="1576110" y="240946"/>
                  </a:cubicBezTo>
                  <a:lnTo>
                    <a:pt x="48796" y="240946"/>
                  </a:lnTo>
                  <a:cubicBezTo>
                    <a:pt x="21847" y="240946"/>
                    <a:pt x="0" y="219100"/>
                    <a:pt x="0" y="192151"/>
                  </a:cubicBezTo>
                  <a:lnTo>
                    <a:pt x="0" y="48796"/>
                  </a:lnTo>
                  <a:cubicBezTo>
                    <a:pt x="0" y="21847"/>
                    <a:pt x="21847" y="0"/>
                    <a:pt x="48796" y="0"/>
                  </a:cubicBezTo>
                  <a:close/>
                </a:path>
              </a:pathLst>
            </a:custGeom>
            <a:solidFill>
              <a:srgbClr val="8D563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1624905" cy="1837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9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0" y="1411998"/>
            <a:ext cx="18288000" cy="774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1"/>
              </a:lnSpc>
            </a:pPr>
            <a:r>
              <a:rPr lang="en-US" sz="6399"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rPr>
              <a:t>มัทธิว 4:4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2776941"/>
            <a:ext cx="18288000" cy="4518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แต่ดำรงชีวิตด้วย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ทุกถ้อยคำจาก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พระโอษฐ์ของพระเจ้า’”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518031" y="1028700"/>
            <a:ext cx="5251938" cy="1341017"/>
            <a:chOff x="0" y="0"/>
            <a:chExt cx="943639" cy="2409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43639" cy="240946"/>
            </a:xfrm>
            <a:custGeom>
              <a:avLst/>
              <a:gdLst/>
              <a:ahLst/>
              <a:cxnLst/>
              <a:rect r="r" b="b" t="t" l="l"/>
              <a:pathLst>
                <a:path h="240946" w="943639">
                  <a:moveTo>
                    <a:pt x="84024" y="0"/>
                  </a:moveTo>
                  <a:lnTo>
                    <a:pt x="859615" y="0"/>
                  </a:lnTo>
                  <a:cubicBezTo>
                    <a:pt x="906020" y="0"/>
                    <a:pt x="943639" y="37619"/>
                    <a:pt x="943639" y="84024"/>
                  </a:cubicBezTo>
                  <a:lnTo>
                    <a:pt x="943639" y="156922"/>
                  </a:lnTo>
                  <a:cubicBezTo>
                    <a:pt x="943639" y="179207"/>
                    <a:pt x="934786" y="200579"/>
                    <a:pt x="919029" y="216336"/>
                  </a:cubicBezTo>
                  <a:cubicBezTo>
                    <a:pt x="903271" y="232094"/>
                    <a:pt x="881899" y="240946"/>
                    <a:pt x="859615" y="240946"/>
                  </a:cubicBezTo>
                  <a:lnTo>
                    <a:pt x="84024" y="240946"/>
                  </a:lnTo>
                  <a:cubicBezTo>
                    <a:pt x="37619" y="240946"/>
                    <a:pt x="0" y="203327"/>
                    <a:pt x="0" y="156922"/>
                  </a:cubicBezTo>
                  <a:lnTo>
                    <a:pt x="0" y="84024"/>
                  </a:lnTo>
                  <a:cubicBezTo>
                    <a:pt x="0" y="37619"/>
                    <a:pt x="37619" y="0"/>
                    <a:pt x="84024" y="0"/>
                  </a:cubicBezTo>
                  <a:close/>
                </a:path>
              </a:pathLst>
            </a:custGeom>
            <a:solidFill>
              <a:srgbClr val="8D563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943639" cy="1837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9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0" y="1411998"/>
            <a:ext cx="18288000" cy="774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1"/>
              </a:lnSpc>
            </a:pPr>
            <a:r>
              <a:rPr lang="en-US" sz="6399"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rPr>
              <a:t>โรม 10:17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2776941"/>
            <a:ext cx="18288000" cy="6022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ฉะนั้นความเชื</a:t>
            </a: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่อจึงเกิดขึ้น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จากการได้ยินเรื่องราวนั้น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และเรื่องราวที่ได้ยินนั้น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คือพระวจนะของพระคริสต์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8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45385" y="1028700"/>
            <a:ext cx="2251019" cy="239291"/>
            <a:chOff x="0" y="0"/>
            <a:chExt cx="3001359" cy="31905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2904473" y="111084"/>
              <a:ext cx="96886" cy="96886"/>
            </a:xfrm>
            <a:custGeom>
              <a:avLst/>
              <a:gdLst/>
              <a:ahLst/>
              <a:cxnLst/>
              <a:rect r="r" b="b" t="t" l="l"/>
              <a:pathLst>
                <a:path h="96886" w="96886">
                  <a:moveTo>
                    <a:pt x="0" y="0"/>
                  </a:moveTo>
                  <a:lnTo>
                    <a:pt x="96886" y="0"/>
                  </a:lnTo>
                  <a:lnTo>
                    <a:pt x="96886" y="96886"/>
                  </a:lnTo>
                  <a:lnTo>
                    <a:pt x="0" y="96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251500" y="77407"/>
              <a:ext cx="164241" cy="164241"/>
            </a:xfrm>
            <a:custGeom>
              <a:avLst/>
              <a:gdLst/>
              <a:ahLst/>
              <a:cxnLst/>
              <a:rect r="r" b="b" t="t" l="l"/>
              <a:pathLst>
                <a:path h="164241" w="164241">
                  <a:moveTo>
                    <a:pt x="0" y="0"/>
                  </a:moveTo>
                  <a:lnTo>
                    <a:pt x="164241" y="0"/>
                  </a:lnTo>
                  <a:lnTo>
                    <a:pt x="164241" y="164241"/>
                  </a:lnTo>
                  <a:lnTo>
                    <a:pt x="0" y="1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552176" y="54363"/>
              <a:ext cx="210592" cy="210329"/>
            </a:xfrm>
            <a:custGeom>
              <a:avLst/>
              <a:gdLst/>
              <a:ahLst/>
              <a:cxnLst/>
              <a:rect r="r" b="b" t="t" l="l"/>
              <a:pathLst>
                <a:path h="210329" w="210592">
                  <a:moveTo>
                    <a:pt x="0" y="0"/>
                  </a:moveTo>
                  <a:lnTo>
                    <a:pt x="210592" y="0"/>
                  </a:lnTo>
                  <a:lnTo>
                    <a:pt x="210592" y="210329"/>
                  </a:lnTo>
                  <a:lnTo>
                    <a:pt x="0" y="21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808186" y="32058"/>
              <a:ext cx="255258" cy="254939"/>
            </a:xfrm>
            <a:custGeom>
              <a:avLst/>
              <a:gdLst/>
              <a:ahLst/>
              <a:cxnLst/>
              <a:rect r="r" b="b" t="t" l="l"/>
              <a:pathLst>
                <a:path h="254939" w="255258">
                  <a:moveTo>
                    <a:pt x="0" y="0"/>
                  </a:moveTo>
                  <a:lnTo>
                    <a:pt x="255258" y="0"/>
                  </a:lnTo>
                  <a:lnTo>
                    <a:pt x="255258" y="254939"/>
                  </a:lnTo>
                  <a:lnTo>
                    <a:pt x="0" y="254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19454" cy="319055"/>
            </a:xfrm>
            <a:custGeom>
              <a:avLst/>
              <a:gdLst/>
              <a:ahLst/>
              <a:cxnLst/>
              <a:rect r="r" b="b" t="t" l="l"/>
              <a:pathLst>
                <a:path h="319055" w="319454">
                  <a:moveTo>
                    <a:pt x="0" y="0"/>
                  </a:moveTo>
                  <a:lnTo>
                    <a:pt x="319454" y="0"/>
                  </a:lnTo>
                  <a:lnTo>
                    <a:pt x="319454" y="319055"/>
                  </a:lnTo>
                  <a:lnTo>
                    <a:pt x="0" y="319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name="Group 8" id="8"/>
          <p:cNvGrpSpPr/>
          <p:nvPr/>
        </p:nvGrpSpPr>
        <p:grpSpPr>
          <a:xfrm rot="0">
            <a:off x="15624000" y="9585401"/>
            <a:ext cx="2251019" cy="239291"/>
            <a:chOff x="0" y="0"/>
            <a:chExt cx="3001359" cy="31905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2904473" y="111084"/>
              <a:ext cx="96886" cy="96886"/>
            </a:xfrm>
            <a:custGeom>
              <a:avLst/>
              <a:gdLst/>
              <a:ahLst/>
              <a:cxnLst/>
              <a:rect r="r" b="b" t="t" l="l"/>
              <a:pathLst>
                <a:path h="96886" w="96886">
                  <a:moveTo>
                    <a:pt x="0" y="0"/>
                  </a:moveTo>
                  <a:lnTo>
                    <a:pt x="96886" y="0"/>
                  </a:lnTo>
                  <a:lnTo>
                    <a:pt x="96886" y="96886"/>
                  </a:lnTo>
                  <a:lnTo>
                    <a:pt x="0" y="96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251500" y="77407"/>
              <a:ext cx="164241" cy="164241"/>
            </a:xfrm>
            <a:custGeom>
              <a:avLst/>
              <a:gdLst/>
              <a:ahLst/>
              <a:cxnLst/>
              <a:rect r="r" b="b" t="t" l="l"/>
              <a:pathLst>
                <a:path h="164241" w="164241">
                  <a:moveTo>
                    <a:pt x="0" y="0"/>
                  </a:moveTo>
                  <a:lnTo>
                    <a:pt x="164241" y="0"/>
                  </a:lnTo>
                  <a:lnTo>
                    <a:pt x="164241" y="164241"/>
                  </a:lnTo>
                  <a:lnTo>
                    <a:pt x="0" y="1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552176" y="54363"/>
              <a:ext cx="210592" cy="210329"/>
            </a:xfrm>
            <a:custGeom>
              <a:avLst/>
              <a:gdLst/>
              <a:ahLst/>
              <a:cxnLst/>
              <a:rect r="r" b="b" t="t" l="l"/>
              <a:pathLst>
                <a:path h="210329" w="210592">
                  <a:moveTo>
                    <a:pt x="0" y="0"/>
                  </a:moveTo>
                  <a:lnTo>
                    <a:pt x="210592" y="0"/>
                  </a:lnTo>
                  <a:lnTo>
                    <a:pt x="210592" y="210329"/>
                  </a:lnTo>
                  <a:lnTo>
                    <a:pt x="0" y="21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808186" y="32058"/>
              <a:ext cx="255258" cy="254939"/>
            </a:xfrm>
            <a:custGeom>
              <a:avLst/>
              <a:gdLst/>
              <a:ahLst/>
              <a:cxnLst/>
              <a:rect r="r" b="b" t="t" l="l"/>
              <a:pathLst>
                <a:path h="254939" w="255258">
                  <a:moveTo>
                    <a:pt x="0" y="0"/>
                  </a:moveTo>
                  <a:lnTo>
                    <a:pt x="255258" y="0"/>
                  </a:lnTo>
                  <a:lnTo>
                    <a:pt x="255258" y="254939"/>
                  </a:lnTo>
                  <a:lnTo>
                    <a:pt x="0" y="254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19454" cy="319055"/>
            </a:xfrm>
            <a:custGeom>
              <a:avLst/>
              <a:gdLst/>
              <a:ahLst/>
              <a:cxnLst/>
              <a:rect r="r" b="b" t="t" l="l"/>
              <a:pathLst>
                <a:path h="319055" w="319454">
                  <a:moveTo>
                    <a:pt x="0" y="0"/>
                  </a:moveTo>
                  <a:lnTo>
                    <a:pt x="319454" y="0"/>
                  </a:lnTo>
                  <a:lnTo>
                    <a:pt x="319454" y="319055"/>
                  </a:lnTo>
                  <a:lnTo>
                    <a:pt x="0" y="319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name="TextBox 14" id="14"/>
          <p:cNvSpPr txBox="true"/>
          <p:nvPr/>
        </p:nvSpPr>
        <p:spPr>
          <a:xfrm rot="0">
            <a:off x="16685" y="3030841"/>
            <a:ext cx="18288000" cy="4801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20"/>
              </a:lnSpc>
            </a:pPr>
            <a:r>
              <a:rPr lang="en-US" sz="8000" b="true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เหตุผลหนึ่งที่ความเชื่อ</a:t>
            </a:r>
          </a:p>
          <a:p>
            <a:pPr algn="ctr">
              <a:lnSpc>
                <a:spcPts val="9520"/>
              </a:lnSpc>
              <a:spcBef>
                <a:spcPct val="0"/>
              </a:spcBef>
            </a:pPr>
            <a:r>
              <a:rPr lang="en-US" b="true" sz="8000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ของชาวเธสะโล</a:t>
            </a:r>
            <a:r>
              <a:rPr lang="en-US" b="true" sz="8000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นิกาเติบโตอย่างมาก</a:t>
            </a:r>
          </a:p>
          <a:p>
            <a:pPr algn="ctr">
              <a:lnSpc>
                <a:spcPts val="9520"/>
              </a:lnSpc>
              <a:spcBef>
                <a:spcPct val="0"/>
              </a:spcBef>
            </a:pPr>
            <a:r>
              <a:rPr lang="en-US" b="true" sz="8000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เกี่ยวข้องกับท่าทีของพวกเขา</a:t>
            </a:r>
          </a:p>
          <a:p>
            <a:pPr algn="ctr">
              <a:lnSpc>
                <a:spcPts val="9520"/>
              </a:lnSpc>
              <a:spcBef>
                <a:spcPct val="0"/>
              </a:spcBef>
            </a:pPr>
            <a:r>
              <a:rPr lang="en-US" b="true" sz="8000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ในการรับ พระวจนะ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0" y="1057275"/>
            <a:ext cx="18288000" cy="2209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492"/>
              </a:lnSpc>
              <a:spcBef>
                <a:spcPct val="0"/>
              </a:spcBef>
            </a:pPr>
            <a:r>
              <a:rPr lang="en-US" b="true" sz="14700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3.1.2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6685" y="8268970"/>
            <a:ext cx="18288000" cy="989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35"/>
              </a:lnSpc>
              <a:spcBef>
                <a:spcPct val="0"/>
              </a:spcBef>
            </a:pPr>
            <a:r>
              <a:rPr lang="en-US" sz="6500">
                <a:solidFill>
                  <a:srgbClr val="8D563A"/>
                </a:solidFill>
                <a:latin typeface="Prompt"/>
                <a:ea typeface="Prompt"/>
                <a:cs typeface="Prompt"/>
                <a:sym typeface="Prompt"/>
              </a:rPr>
              <a:t>(1 เธสะโลนิกา 2:13)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622194" y="1028700"/>
            <a:ext cx="9043611" cy="1341017"/>
            <a:chOff x="0" y="0"/>
            <a:chExt cx="1624905" cy="2409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24905" cy="240946"/>
            </a:xfrm>
            <a:custGeom>
              <a:avLst/>
              <a:gdLst/>
              <a:ahLst/>
              <a:cxnLst/>
              <a:rect r="r" b="b" t="t" l="l"/>
              <a:pathLst>
                <a:path h="240946" w="1624905">
                  <a:moveTo>
                    <a:pt x="48796" y="0"/>
                  </a:moveTo>
                  <a:lnTo>
                    <a:pt x="1576110" y="0"/>
                  </a:lnTo>
                  <a:cubicBezTo>
                    <a:pt x="1603059" y="0"/>
                    <a:pt x="1624905" y="21847"/>
                    <a:pt x="1624905" y="48796"/>
                  </a:cubicBezTo>
                  <a:lnTo>
                    <a:pt x="1624905" y="192151"/>
                  </a:lnTo>
                  <a:cubicBezTo>
                    <a:pt x="1624905" y="205092"/>
                    <a:pt x="1619764" y="217503"/>
                    <a:pt x="1610613" y="226654"/>
                  </a:cubicBezTo>
                  <a:cubicBezTo>
                    <a:pt x="1601462" y="235805"/>
                    <a:pt x="1589051" y="240946"/>
                    <a:pt x="1576110" y="240946"/>
                  </a:cubicBezTo>
                  <a:lnTo>
                    <a:pt x="48796" y="240946"/>
                  </a:lnTo>
                  <a:cubicBezTo>
                    <a:pt x="21847" y="240946"/>
                    <a:pt x="0" y="219100"/>
                    <a:pt x="0" y="192151"/>
                  </a:cubicBezTo>
                  <a:lnTo>
                    <a:pt x="0" y="48796"/>
                  </a:lnTo>
                  <a:cubicBezTo>
                    <a:pt x="0" y="21847"/>
                    <a:pt x="21847" y="0"/>
                    <a:pt x="48796" y="0"/>
                  </a:cubicBezTo>
                  <a:close/>
                </a:path>
              </a:pathLst>
            </a:custGeom>
            <a:solidFill>
              <a:srgbClr val="8D563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1624905" cy="1837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9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0" y="1411998"/>
            <a:ext cx="18288000" cy="774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1"/>
              </a:lnSpc>
            </a:pPr>
            <a:r>
              <a:rPr lang="en-US" sz="6399"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rPr>
              <a:t>1 เธสะโลนิกา 2:13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2776941"/>
            <a:ext cx="18288000" cy="7527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9999" b="true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และเราขอบพระคุณพระเจ้า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อยู่เสมอเพราะเมื</a:t>
            </a: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่อท่าน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รับพระวจนะของพระเจ้า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ซึ่งได้ยินจากเรา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......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622194" y="1028700"/>
            <a:ext cx="9043611" cy="1341017"/>
            <a:chOff x="0" y="0"/>
            <a:chExt cx="1624905" cy="2409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24905" cy="240946"/>
            </a:xfrm>
            <a:custGeom>
              <a:avLst/>
              <a:gdLst/>
              <a:ahLst/>
              <a:cxnLst/>
              <a:rect r="r" b="b" t="t" l="l"/>
              <a:pathLst>
                <a:path h="240946" w="1624905">
                  <a:moveTo>
                    <a:pt x="48796" y="0"/>
                  </a:moveTo>
                  <a:lnTo>
                    <a:pt x="1576110" y="0"/>
                  </a:lnTo>
                  <a:cubicBezTo>
                    <a:pt x="1603059" y="0"/>
                    <a:pt x="1624905" y="21847"/>
                    <a:pt x="1624905" y="48796"/>
                  </a:cubicBezTo>
                  <a:lnTo>
                    <a:pt x="1624905" y="192151"/>
                  </a:lnTo>
                  <a:cubicBezTo>
                    <a:pt x="1624905" y="205092"/>
                    <a:pt x="1619764" y="217503"/>
                    <a:pt x="1610613" y="226654"/>
                  </a:cubicBezTo>
                  <a:cubicBezTo>
                    <a:pt x="1601462" y="235805"/>
                    <a:pt x="1589051" y="240946"/>
                    <a:pt x="1576110" y="240946"/>
                  </a:cubicBezTo>
                  <a:lnTo>
                    <a:pt x="48796" y="240946"/>
                  </a:lnTo>
                  <a:cubicBezTo>
                    <a:pt x="21847" y="240946"/>
                    <a:pt x="0" y="219100"/>
                    <a:pt x="0" y="192151"/>
                  </a:cubicBezTo>
                  <a:lnTo>
                    <a:pt x="0" y="48796"/>
                  </a:lnTo>
                  <a:cubicBezTo>
                    <a:pt x="0" y="21847"/>
                    <a:pt x="21847" y="0"/>
                    <a:pt x="48796" y="0"/>
                  </a:cubicBezTo>
                  <a:close/>
                </a:path>
              </a:pathLst>
            </a:custGeom>
            <a:solidFill>
              <a:srgbClr val="8D563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1624905" cy="1837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9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0" y="1411998"/>
            <a:ext cx="18288000" cy="774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1"/>
              </a:lnSpc>
            </a:pPr>
            <a:r>
              <a:rPr lang="en-US" sz="6399"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rPr>
              <a:t>1 เธสะโลนิกา 2:13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2776941"/>
            <a:ext cx="18288000" cy="6022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ท่านไม่ได้รับไว้อย่างถ้อยคำ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ของมนุษย์ แต่รับไว้ตาม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ที่เป็นจริงคือ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......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622194" y="1028700"/>
            <a:ext cx="9043611" cy="1341017"/>
            <a:chOff x="0" y="0"/>
            <a:chExt cx="1624905" cy="2409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24905" cy="240946"/>
            </a:xfrm>
            <a:custGeom>
              <a:avLst/>
              <a:gdLst/>
              <a:ahLst/>
              <a:cxnLst/>
              <a:rect r="r" b="b" t="t" l="l"/>
              <a:pathLst>
                <a:path h="240946" w="1624905">
                  <a:moveTo>
                    <a:pt x="48796" y="0"/>
                  </a:moveTo>
                  <a:lnTo>
                    <a:pt x="1576110" y="0"/>
                  </a:lnTo>
                  <a:cubicBezTo>
                    <a:pt x="1603059" y="0"/>
                    <a:pt x="1624905" y="21847"/>
                    <a:pt x="1624905" y="48796"/>
                  </a:cubicBezTo>
                  <a:lnTo>
                    <a:pt x="1624905" y="192151"/>
                  </a:lnTo>
                  <a:cubicBezTo>
                    <a:pt x="1624905" y="205092"/>
                    <a:pt x="1619764" y="217503"/>
                    <a:pt x="1610613" y="226654"/>
                  </a:cubicBezTo>
                  <a:cubicBezTo>
                    <a:pt x="1601462" y="235805"/>
                    <a:pt x="1589051" y="240946"/>
                    <a:pt x="1576110" y="240946"/>
                  </a:cubicBezTo>
                  <a:lnTo>
                    <a:pt x="48796" y="240946"/>
                  </a:lnTo>
                  <a:cubicBezTo>
                    <a:pt x="21847" y="240946"/>
                    <a:pt x="0" y="219100"/>
                    <a:pt x="0" y="192151"/>
                  </a:cubicBezTo>
                  <a:lnTo>
                    <a:pt x="0" y="48796"/>
                  </a:lnTo>
                  <a:cubicBezTo>
                    <a:pt x="0" y="21847"/>
                    <a:pt x="21847" y="0"/>
                    <a:pt x="48796" y="0"/>
                  </a:cubicBezTo>
                  <a:close/>
                </a:path>
              </a:pathLst>
            </a:custGeom>
            <a:solidFill>
              <a:srgbClr val="8D563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1624905" cy="1837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9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0" y="1411998"/>
            <a:ext cx="18288000" cy="774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1"/>
              </a:lnSpc>
            </a:pPr>
            <a:r>
              <a:rPr lang="en-US" sz="6399"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rPr>
              <a:t>1 เธสะโลนิกา 2:13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3601218"/>
            <a:ext cx="18288000" cy="4518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เป็นพระวจนะ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ของพระเจ้าซึ่งกำลังทำกิจ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อยู่ภายในท่านทั้งหลายที่เชื่อ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8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45385" y="1028700"/>
            <a:ext cx="2251019" cy="239291"/>
            <a:chOff x="0" y="0"/>
            <a:chExt cx="3001359" cy="31905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2904473" y="111084"/>
              <a:ext cx="96886" cy="96886"/>
            </a:xfrm>
            <a:custGeom>
              <a:avLst/>
              <a:gdLst/>
              <a:ahLst/>
              <a:cxnLst/>
              <a:rect r="r" b="b" t="t" l="l"/>
              <a:pathLst>
                <a:path h="96886" w="96886">
                  <a:moveTo>
                    <a:pt x="0" y="0"/>
                  </a:moveTo>
                  <a:lnTo>
                    <a:pt x="96886" y="0"/>
                  </a:lnTo>
                  <a:lnTo>
                    <a:pt x="96886" y="96886"/>
                  </a:lnTo>
                  <a:lnTo>
                    <a:pt x="0" y="96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251500" y="77407"/>
              <a:ext cx="164241" cy="164241"/>
            </a:xfrm>
            <a:custGeom>
              <a:avLst/>
              <a:gdLst/>
              <a:ahLst/>
              <a:cxnLst/>
              <a:rect r="r" b="b" t="t" l="l"/>
              <a:pathLst>
                <a:path h="164241" w="164241">
                  <a:moveTo>
                    <a:pt x="0" y="0"/>
                  </a:moveTo>
                  <a:lnTo>
                    <a:pt x="164241" y="0"/>
                  </a:lnTo>
                  <a:lnTo>
                    <a:pt x="164241" y="164241"/>
                  </a:lnTo>
                  <a:lnTo>
                    <a:pt x="0" y="1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552176" y="54363"/>
              <a:ext cx="210592" cy="210329"/>
            </a:xfrm>
            <a:custGeom>
              <a:avLst/>
              <a:gdLst/>
              <a:ahLst/>
              <a:cxnLst/>
              <a:rect r="r" b="b" t="t" l="l"/>
              <a:pathLst>
                <a:path h="210329" w="210592">
                  <a:moveTo>
                    <a:pt x="0" y="0"/>
                  </a:moveTo>
                  <a:lnTo>
                    <a:pt x="210592" y="0"/>
                  </a:lnTo>
                  <a:lnTo>
                    <a:pt x="210592" y="210329"/>
                  </a:lnTo>
                  <a:lnTo>
                    <a:pt x="0" y="21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808186" y="32058"/>
              <a:ext cx="255258" cy="254939"/>
            </a:xfrm>
            <a:custGeom>
              <a:avLst/>
              <a:gdLst/>
              <a:ahLst/>
              <a:cxnLst/>
              <a:rect r="r" b="b" t="t" l="l"/>
              <a:pathLst>
                <a:path h="254939" w="255258">
                  <a:moveTo>
                    <a:pt x="0" y="0"/>
                  </a:moveTo>
                  <a:lnTo>
                    <a:pt x="255258" y="0"/>
                  </a:lnTo>
                  <a:lnTo>
                    <a:pt x="255258" y="254939"/>
                  </a:lnTo>
                  <a:lnTo>
                    <a:pt x="0" y="254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19454" cy="319055"/>
            </a:xfrm>
            <a:custGeom>
              <a:avLst/>
              <a:gdLst/>
              <a:ahLst/>
              <a:cxnLst/>
              <a:rect r="r" b="b" t="t" l="l"/>
              <a:pathLst>
                <a:path h="319055" w="319454">
                  <a:moveTo>
                    <a:pt x="0" y="0"/>
                  </a:moveTo>
                  <a:lnTo>
                    <a:pt x="319454" y="0"/>
                  </a:lnTo>
                  <a:lnTo>
                    <a:pt x="319454" y="319055"/>
                  </a:lnTo>
                  <a:lnTo>
                    <a:pt x="0" y="319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name="Group 8" id="8"/>
          <p:cNvGrpSpPr/>
          <p:nvPr/>
        </p:nvGrpSpPr>
        <p:grpSpPr>
          <a:xfrm rot="0">
            <a:off x="15624000" y="9585401"/>
            <a:ext cx="2251019" cy="239291"/>
            <a:chOff x="0" y="0"/>
            <a:chExt cx="3001359" cy="31905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2904473" y="111084"/>
              <a:ext cx="96886" cy="96886"/>
            </a:xfrm>
            <a:custGeom>
              <a:avLst/>
              <a:gdLst/>
              <a:ahLst/>
              <a:cxnLst/>
              <a:rect r="r" b="b" t="t" l="l"/>
              <a:pathLst>
                <a:path h="96886" w="96886">
                  <a:moveTo>
                    <a:pt x="0" y="0"/>
                  </a:moveTo>
                  <a:lnTo>
                    <a:pt x="96886" y="0"/>
                  </a:lnTo>
                  <a:lnTo>
                    <a:pt x="96886" y="96886"/>
                  </a:lnTo>
                  <a:lnTo>
                    <a:pt x="0" y="96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251500" y="77407"/>
              <a:ext cx="164241" cy="164241"/>
            </a:xfrm>
            <a:custGeom>
              <a:avLst/>
              <a:gdLst/>
              <a:ahLst/>
              <a:cxnLst/>
              <a:rect r="r" b="b" t="t" l="l"/>
              <a:pathLst>
                <a:path h="164241" w="164241">
                  <a:moveTo>
                    <a:pt x="0" y="0"/>
                  </a:moveTo>
                  <a:lnTo>
                    <a:pt x="164241" y="0"/>
                  </a:lnTo>
                  <a:lnTo>
                    <a:pt x="164241" y="164241"/>
                  </a:lnTo>
                  <a:lnTo>
                    <a:pt x="0" y="1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552176" y="54363"/>
              <a:ext cx="210592" cy="210329"/>
            </a:xfrm>
            <a:custGeom>
              <a:avLst/>
              <a:gdLst/>
              <a:ahLst/>
              <a:cxnLst/>
              <a:rect r="r" b="b" t="t" l="l"/>
              <a:pathLst>
                <a:path h="210329" w="210592">
                  <a:moveTo>
                    <a:pt x="0" y="0"/>
                  </a:moveTo>
                  <a:lnTo>
                    <a:pt x="210592" y="0"/>
                  </a:lnTo>
                  <a:lnTo>
                    <a:pt x="210592" y="210329"/>
                  </a:lnTo>
                  <a:lnTo>
                    <a:pt x="0" y="21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808186" y="32058"/>
              <a:ext cx="255258" cy="254939"/>
            </a:xfrm>
            <a:custGeom>
              <a:avLst/>
              <a:gdLst/>
              <a:ahLst/>
              <a:cxnLst/>
              <a:rect r="r" b="b" t="t" l="l"/>
              <a:pathLst>
                <a:path h="254939" w="255258">
                  <a:moveTo>
                    <a:pt x="0" y="0"/>
                  </a:moveTo>
                  <a:lnTo>
                    <a:pt x="255258" y="0"/>
                  </a:lnTo>
                  <a:lnTo>
                    <a:pt x="255258" y="254939"/>
                  </a:lnTo>
                  <a:lnTo>
                    <a:pt x="0" y="254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19454" cy="319055"/>
            </a:xfrm>
            <a:custGeom>
              <a:avLst/>
              <a:gdLst/>
              <a:ahLst/>
              <a:cxnLst/>
              <a:rect r="r" b="b" t="t" l="l"/>
              <a:pathLst>
                <a:path h="319055" w="319454">
                  <a:moveTo>
                    <a:pt x="0" y="0"/>
                  </a:moveTo>
                  <a:lnTo>
                    <a:pt x="319454" y="0"/>
                  </a:lnTo>
                  <a:lnTo>
                    <a:pt x="319454" y="319055"/>
                  </a:lnTo>
                  <a:lnTo>
                    <a:pt x="0" y="319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name="TextBox 14" id="14"/>
          <p:cNvSpPr txBox="true"/>
          <p:nvPr/>
        </p:nvSpPr>
        <p:spPr>
          <a:xfrm rot="0">
            <a:off x="16685" y="3276219"/>
            <a:ext cx="18288000" cy="4801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20"/>
              </a:lnSpc>
            </a:pPr>
            <a:r>
              <a:rPr lang="en-US" sz="8000" b="true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เมื่อเราป้อนอาหารให้</a:t>
            </a:r>
          </a:p>
          <a:p>
            <a:pPr algn="ctr">
              <a:lnSpc>
                <a:spcPts val="9520"/>
              </a:lnSpc>
            </a:pPr>
            <a:r>
              <a:rPr lang="en-US" sz="8000" b="true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แก่ความเชื่อ</a:t>
            </a:r>
          </a:p>
          <a:p>
            <a:pPr algn="ctr">
              <a:lnSpc>
                <a:spcPts val="9520"/>
              </a:lnSpc>
              <a:spcBef>
                <a:spcPct val="0"/>
              </a:spcBef>
            </a:pPr>
            <a:r>
              <a:rPr lang="en-US" b="true" sz="8000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เร</a:t>
            </a:r>
            <a:r>
              <a:rPr lang="en-US" b="true" sz="8000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าได้สร้างศักยภาพ</a:t>
            </a:r>
          </a:p>
          <a:p>
            <a:pPr algn="ctr">
              <a:lnSpc>
                <a:spcPts val="9520"/>
              </a:lnSpc>
              <a:spcBef>
                <a:spcPct val="0"/>
              </a:spcBef>
            </a:pPr>
            <a:r>
              <a:rPr lang="en-US" b="true" sz="8000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ให้ความเชื่อเติบโต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0" y="1057275"/>
            <a:ext cx="18288000" cy="2209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492"/>
              </a:lnSpc>
              <a:spcBef>
                <a:spcPct val="0"/>
              </a:spcBef>
            </a:pPr>
            <a:r>
              <a:rPr lang="en-US" b="true" sz="14700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3.1.3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8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7079804"/>
            <a:ext cx="18462850" cy="6797453"/>
          </a:xfrm>
          <a:custGeom>
            <a:avLst/>
            <a:gdLst/>
            <a:ahLst/>
            <a:cxnLst/>
            <a:rect r="r" b="b" t="t" l="l"/>
            <a:pathLst>
              <a:path h="6797453" w="18462850">
                <a:moveTo>
                  <a:pt x="0" y="0"/>
                </a:moveTo>
                <a:lnTo>
                  <a:pt x="18462850" y="0"/>
                </a:lnTo>
                <a:lnTo>
                  <a:pt x="18462850" y="6797453"/>
                </a:lnTo>
                <a:lnTo>
                  <a:pt x="0" y="6797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-56028" r="0" b="-2459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45385" y="1028700"/>
            <a:ext cx="2251019" cy="239291"/>
            <a:chOff x="0" y="0"/>
            <a:chExt cx="3001359" cy="31905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2904473" y="111084"/>
              <a:ext cx="96886" cy="96886"/>
            </a:xfrm>
            <a:custGeom>
              <a:avLst/>
              <a:gdLst/>
              <a:ahLst/>
              <a:cxnLst/>
              <a:rect r="r" b="b" t="t" l="l"/>
              <a:pathLst>
                <a:path h="96886" w="96886">
                  <a:moveTo>
                    <a:pt x="0" y="0"/>
                  </a:moveTo>
                  <a:lnTo>
                    <a:pt x="96886" y="0"/>
                  </a:lnTo>
                  <a:lnTo>
                    <a:pt x="96886" y="96886"/>
                  </a:lnTo>
                  <a:lnTo>
                    <a:pt x="0" y="96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251500" y="77407"/>
              <a:ext cx="164241" cy="164241"/>
            </a:xfrm>
            <a:custGeom>
              <a:avLst/>
              <a:gdLst/>
              <a:ahLst/>
              <a:cxnLst/>
              <a:rect r="r" b="b" t="t" l="l"/>
              <a:pathLst>
                <a:path h="164241" w="164241">
                  <a:moveTo>
                    <a:pt x="0" y="0"/>
                  </a:moveTo>
                  <a:lnTo>
                    <a:pt x="164241" y="0"/>
                  </a:lnTo>
                  <a:lnTo>
                    <a:pt x="164241" y="164241"/>
                  </a:lnTo>
                  <a:lnTo>
                    <a:pt x="0" y="1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1552176" y="54363"/>
              <a:ext cx="210592" cy="210329"/>
            </a:xfrm>
            <a:custGeom>
              <a:avLst/>
              <a:gdLst/>
              <a:ahLst/>
              <a:cxnLst/>
              <a:rect r="r" b="b" t="t" l="l"/>
              <a:pathLst>
                <a:path h="210329" w="210592">
                  <a:moveTo>
                    <a:pt x="0" y="0"/>
                  </a:moveTo>
                  <a:lnTo>
                    <a:pt x="210592" y="0"/>
                  </a:lnTo>
                  <a:lnTo>
                    <a:pt x="210592" y="210329"/>
                  </a:lnTo>
                  <a:lnTo>
                    <a:pt x="0" y="21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808186" y="32058"/>
              <a:ext cx="255258" cy="254939"/>
            </a:xfrm>
            <a:custGeom>
              <a:avLst/>
              <a:gdLst/>
              <a:ahLst/>
              <a:cxnLst/>
              <a:rect r="r" b="b" t="t" l="l"/>
              <a:pathLst>
                <a:path h="254939" w="255258">
                  <a:moveTo>
                    <a:pt x="0" y="0"/>
                  </a:moveTo>
                  <a:lnTo>
                    <a:pt x="255258" y="0"/>
                  </a:lnTo>
                  <a:lnTo>
                    <a:pt x="255258" y="254939"/>
                  </a:lnTo>
                  <a:lnTo>
                    <a:pt x="0" y="254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19454" cy="319055"/>
            </a:xfrm>
            <a:custGeom>
              <a:avLst/>
              <a:gdLst/>
              <a:ahLst/>
              <a:cxnLst/>
              <a:rect r="r" b="b" t="t" l="l"/>
              <a:pathLst>
                <a:path h="319055" w="319454">
                  <a:moveTo>
                    <a:pt x="0" y="0"/>
                  </a:moveTo>
                  <a:lnTo>
                    <a:pt x="319454" y="0"/>
                  </a:lnTo>
                  <a:lnTo>
                    <a:pt x="319454" y="319055"/>
                  </a:lnTo>
                  <a:lnTo>
                    <a:pt x="0" y="319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name="Group 9" id="9"/>
          <p:cNvGrpSpPr/>
          <p:nvPr/>
        </p:nvGrpSpPr>
        <p:grpSpPr>
          <a:xfrm rot="0">
            <a:off x="15624000" y="9585401"/>
            <a:ext cx="2251019" cy="239291"/>
            <a:chOff x="0" y="0"/>
            <a:chExt cx="3001359" cy="31905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2904473" y="111084"/>
              <a:ext cx="96886" cy="96886"/>
            </a:xfrm>
            <a:custGeom>
              <a:avLst/>
              <a:gdLst/>
              <a:ahLst/>
              <a:cxnLst/>
              <a:rect r="r" b="b" t="t" l="l"/>
              <a:pathLst>
                <a:path h="96886" w="96886">
                  <a:moveTo>
                    <a:pt x="0" y="0"/>
                  </a:moveTo>
                  <a:lnTo>
                    <a:pt x="96886" y="0"/>
                  </a:lnTo>
                  <a:lnTo>
                    <a:pt x="96886" y="96886"/>
                  </a:lnTo>
                  <a:lnTo>
                    <a:pt x="0" y="96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2251500" y="77407"/>
              <a:ext cx="164241" cy="164241"/>
            </a:xfrm>
            <a:custGeom>
              <a:avLst/>
              <a:gdLst/>
              <a:ahLst/>
              <a:cxnLst/>
              <a:rect r="r" b="b" t="t" l="l"/>
              <a:pathLst>
                <a:path h="164241" w="164241">
                  <a:moveTo>
                    <a:pt x="0" y="0"/>
                  </a:moveTo>
                  <a:lnTo>
                    <a:pt x="164241" y="0"/>
                  </a:lnTo>
                  <a:lnTo>
                    <a:pt x="164241" y="164241"/>
                  </a:lnTo>
                  <a:lnTo>
                    <a:pt x="0" y="1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552176" y="54363"/>
              <a:ext cx="210592" cy="210329"/>
            </a:xfrm>
            <a:custGeom>
              <a:avLst/>
              <a:gdLst/>
              <a:ahLst/>
              <a:cxnLst/>
              <a:rect r="r" b="b" t="t" l="l"/>
              <a:pathLst>
                <a:path h="210329" w="210592">
                  <a:moveTo>
                    <a:pt x="0" y="0"/>
                  </a:moveTo>
                  <a:lnTo>
                    <a:pt x="210592" y="0"/>
                  </a:lnTo>
                  <a:lnTo>
                    <a:pt x="210592" y="210329"/>
                  </a:lnTo>
                  <a:lnTo>
                    <a:pt x="0" y="21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808186" y="32058"/>
              <a:ext cx="255258" cy="254939"/>
            </a:xfrm>
            <a:custGeom>
              <a:avLst/>
              <a:gdLst/>
              <a:ahLst/>
              <a:cxnLst/>
              <a:rect r="r" b="b" t="t" l="l"/>
              <a:pathLst>
                <a:path h="254939" w="255258">
                  <a:moveTo>
                    <a:pt x="0" y="0"/>
                  </a:moveTo>
                  <a:lnTo>
                    <a:pt x="255258" y="0"/>
                  </a:lnTo>
                  <a:lnTo>
                    <a:pt x="255258" y="254939"/>
                  </a:lnTo>
                  <a:lnTo>
                    <a:pt x="0" y="254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19454" cy="319055"/>
            </a:xfrm>
            <a:custGeom>
              <a:avLst/>
              <a:gdLst/>
              <a:ahLst/>
              <a:cxnLst/>
              <a:rect r="r" b="b" t="t" l="l"/>
              <a:pathLst>
                <a:path h="319055" w="319454">
                  <a:moveTo>
                    <a:pt x="0" y="0"/>
                  </a:moveTo>
                  <a:lnTo>
                    <a:pt x="319454" y="0"/>
                  </a:lnTo>
                  <a:lnTo>
                    <a:pt x="319454" y="319055"/>
                  </a:lnTo>
                  <a:lnTo>
                    <a:pt x="0" y="319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name="TextBox 15" id="15"/>
          <p:cNvSpPr txBox="true"/>
          <p:nvPr/>
        </p:nvSpPr>
        <p:spPr>
          <a:xfrm rot="0">
            <a:off x="0" y="3266694"/>
            <a:ext cx="18288000" cy="29269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42"/>
              </a:lnSpc>
              <a:spcBef>
                <a:spcPct val="0"/>
              </a:spcBef>
            </a:pPr>
            <a:r>
              <a:rPr lang="en-US" b="true" sz="9699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ความ</a:t>
            </a:r>
            <a:r>
              <a:rPr lang="en-US" b="true" sz="9699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เชื่อเติบโตขึ้น</a:t>
            </a:r>
          </a:p>
          <a:p>
            <a:pPr algn="ctr">
              <a:lnSpc>
                <a:spcPts val="11542"/>
              </a:lnSpc>
              <a:spcBef>
                <a:spcPct val="0"/>
              </a:spcBef>
            </a:pPr>
            <a:r>
              <a:rPr lang="en-US" b="true" sz="9699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เมื่อเราใช้ความเชื่อของเรา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701302" y="1057275"/>
            <a:ext cx="2885396" cy="2209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492"/>
              </a:lnSpc>
              <a:spcBef>
                <a:spcPct val="0"/>
              </a:spcBef>
            </a:pPr>
            <a:r>
              <a:rPr lang="en-US" b="true" sz="14700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3.2</a:t>
            </a:r>
          </a:p>
        </p:txBody>
      </p:sp>
      <p:grpSp>
        <p:nvGrpSpPr>
          <p:cNvPr name="Group 17" id="17"/>
          <p:cNvGrpSpPr/>
          <p:nvPr/>
        </p:nvGrpSpPr>
        <p:grpSpPr>
          <a:xfrm rot="-5400000">
            <a:off x="7540402" y="-460598"/>
            <a:ext cx="3207196" cy="18288000"/>
            <a:chOff x="0" y="0"/>
            <a:chExt cx="844694" cy="4816593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44694" cy="4816592"/>
            </a:xfrm>
            <a:custGeom>
              <a:avLst/>
              <a:gdLst/>
              <a:ahLst/>
              <a:cxnLst/>
              <a:rect r="r" b="b" t="t" l="l"/>
              <a:pathLst>
                <a:path h="4816592" w="844694">
                  <a:moveTo>
                    <a:pt x="0" y="0"/>
                  </a:moveTo>
                  <a:lnTo>
                    <a:pt x="844694" y="0"/>
                  </a:lnTo>
                  <a:lnTo>
                    <a:pt x="844694" y="4816592"/>
                  </a:lnTo>
                  <a:lnTo>
                    <a:pt x="0" y="4816592"/>
                  </a:lnTo>
                  <a:close/>
                </a:path>
              </a:pathLst>
            </a:custGeom>
            <a:gradFill rotWithShape="true">
              <a:gsLst>
                <a:gs pos="0">
                  <a:srgbClr val="FCF8ED">
                    <a:alpha val="0"/>
                  </a:srgbClr>
                </a:gs>
                <a:gs pos="100000">
                  <a:srgbClr val="FCF3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844694" cy="4854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8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45385" y="1028700"/>
            <a:ext cx="2251019" cy="239291"/>
            <a:chOff x="0" y="0"/>
            <a:chExt cx="3001359" cy="31905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2904473" y="111084"/>
              <a:ext cx="96886" cy="96886"/>
            </a:xfrm>
            <a:custGeom>
              <a:avLst/>
              <a:gdLst/>
              <a:ahLst/>
              <a:cxnLst/>
              <a:rect r="r" b="b" t="t" l="l"/>
              <a:pathLst>
                <a:path h="96886" w="96886">
                  <a:moveTo>
                    <a:pt x="0" y="0"/>
                  </a:moveTo>
                  <a:lnTo>
                    <a:pt x="96886" y="0"/>
                  </a:lnTo>
                  <a:lnTo>
                    <a:pt x="96886" y="96886"/>
                  </a:lnTo>
                  <a:lnTo>
                    <a:pt x="0" y="96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251500" y="77407"/>
              <a:ext cx="164241" cy="164241"/>
            </a:xfrm>
            <a:custGeom>
              <a:avLst/>
              <a:gdLst/>
              <a:ahLst/>
              <a:cxnLst/>
              <a:rect r="r" b="b" t="t" l="l"/>
              <a:pathLst>
                <a:path h="164241" w="164241">
                  <a:moveTo>
                    <a:pt x="0" y="0"/>
                  </a:moveTo>
                  <a:lnTo>
                    <a:pt x="164241" y="0"/>
                  </a:lnTo>
                  <a:lnTo>
                    <a:pt x="164241" y="164241"/>
                  </a:lnTo>
                  <a:lnTo>
                    <a:pt x="0" y="1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552176" y="54363"/>
              <a:ext cx="210592" cy="210329"/>
            </a:xfrm>
            <a:custGeom>
              <a:avLst/>
              <a:gdLst/>
              <a:ahLst/>
              <a:cxnLst/>
              <a:rect r="r" b="b" t="t" l="l"/>
              <a:pathLst>
                <a:path h="210329" w="210592">
                  <a:moveTo>
                    <a:pt x="0" y="0"/>
                  </a:moveTo>
                  <a:lnTo>
                    <a:pt x="210592" y="0"/>
                  </a:lnTo>
                  <a:lnTo>
                    <a:pt x="210592" y="210329"/>
                  </a:lnTo>
                  <a:lnTo>
                    <a:pt x="0" y="21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808186" y="32058"/>
              <a:ext cx="255258" cy="254939"/>
            </a:xfrm>
            <a:custGeom>
              <a:avLst/>
              <a:gdLst/>
              <a:ahLst/>
              <a:cxnLst/>
              <a:rect r="r" b="b" t="t" l="l"/>
              <a:pathLst>
                <a:path h="254939" w="255258">
                  <a:moveTo>
                    <a:pt x="0" y="0"/>
                  </a:moveTo>
                  <a:lnTo>
                    <a:pt x="255258" y="0"/>
                  </a:lnTo>
                  <a:lnTo>
                    <a:pt x="255258" y="254939"/>
                  </a:lnTo>
                  <a:lnTo>
                    <a:pt x="0" y="254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19454" cy="319055"/>
            </a:xfrm>
            <a:custGeom>
              <a:avLst/>
              <a:gdLst/>
              <a:ahLst/>
              <a:cxnLst/>
              <a:rect r="r" b="b" t="t" l="l"/>
              <a:pathLst>
                <a:path h="319055" w="319454">
                  <a:moveTo>
                    <a:pt x="0" y="0"/>
                  </a:moveTo>
                  <a:lnTo>
                    <a:pt x="319454" y="0"/>
                  </a:lnTo>
                  <a:lnTo>
                    <a:pt x="319454" y="319055"/>
                  </a:lnTo>
                  <a:lnTo>
                    <a:pt x="0" y="319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name="Group 8" id="8"/>
          <p:cNvGrpSpPr/>
          <p:nvPr/>
        </p:nvGrpSpPr>
        <p:grpSpPr>
          <a:xfrm rot="0">
            <a:off x="15624000" y="9585401"/>
            <a:ext cx="2251019" cy="239291"/>
            <a:chOff x="0" y="0"/>
            <a:chExt cx="3001359" cy="31905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2904473" y="111084"/>
              <a:ext cx="96886" cy="96886"/>
            </a:xfrm>
            <a:custGeom>
              <a:avLst/>
              <a:gdLst/>
              <a:ahLst/>
              <a:cxnLst/>
              <a:rect r="r" b="b" t="t" l="l"/>
              <a:pathLst>
                <a:path h="96886" w="96886">
                  <a:moveTo>
                    <a:pt x="0" y="0"/>
                  </a:moveTo>
                  <a:lnTo>
                    <a:pt x="96886" y="0"/>
                  </a:lnTo>
                  <a:lnTo>
                    <a:pt x="96886" y="96886"/>
                  </a:lnTo>
                  <a:lnTo>
                    <a:pt x="0" y="96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251500" y="77407"/>
              <a:ext cx="164241" cy="164241"/>
            </a:xfrm>
            <a:custGeom>
              <a:avLst/>
              <a:gdLst/>
              <a:ahLst/>
              <a:cxnLst/>
              <a:rect r="r" b="b" t="t" l="l"/>
              <a:pathLst>
                <a:path h="164241" w="164241">
                  <a:moveTo>
                    <a:pt x="0" y="0"/>
                  </a:moveTo>
                  <a:lnTo>
                    <a:pt x="164241" y="0"/>
                  </a:lnTo>
                  <a:lnTo>
                    <a:pt x="164241" y="164241"/>
                  </a:lnTo>
                  <a:lnTo>
                    <a:pt x="0" y="1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552176" y="54363"/>
              <a:ext cx="210592" cy="210329"/>
            </a:xfrm>
            <a:custGeom>
              <a:avLst/>
              <a:gdLst/>
              <a:ahLst/>
              <a:cxnLst/>
              <a:rect r="r" b="b" t="t" l="l"/>
              <a:pathLst>
                <a:path h="210329" w="210592">
                  <a:moveTo>
                    <a:pt x="0" y="0"/>
                  </a:moveTo>
                  <a:lnTo>
                    <a:pt x="210592" y="0"/>
                  </a:lnTo>
                  <a:lnTo>
                    <a:pt x="210592" y="210329"/>
                  </a:lnTo>
                  <a:lnTo>
                    <a:pt x="0" y="21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808186" y="32058"/>
              <a:ext cx="255258" cy="254939"/>
            </a:xfrm>
            <a:custGeom>
              <a:avLst/>
              <a:gdLst/>
              <a:ahLst/>
              <a:cxnLst/>
              <a:rect r="r" b="b" t="t" l="l"/>
              <a:pathLst>
                <a:path h="254939" w="255258">
                  <a:moveTo>
                    <a:pt x="0" y="0"/>
                  </a:moveTo>
                  <a:lnTo>
                    <a:pt x="255258" y="0"/>
                  </a:lnTo>
                  <a:lnTo>
                    <a:pt x="255258" y="254939"/>
                  </a:lnTo>
                  <a:lnTo>
                    <a:pt x="0" y="254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19454" cy="319055"/>
            </a:xfrm>
            <a:custGeom>
              <a:avLst/>
              <a:gdLst/>
              <a:ahLst/>
              <a:cxnLst/>
              <a:rect r="r" b="b" t="t" l="l"/>
              <a:pathLst>
                <a:path h="319055" w="319454">
                  <a:moveTo>
                    <a:pt x="0" y="0"/>
                  </a:moveTo>
                  <a:lnTo>
                    <a:pt x="319454" y="0"/>
                  </a:lnTo>
                  <a:lnTo>
                    <a:pt x="319454" y="319055"/>
                  </a:lnTo>
                  <a:lnTo>
                    <a:pt x="0" y="319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name="TextBox 14" id="14"/>
          <p:cNvSpPr txBox="true"/>
          <p:nvPr/>
        </p:nvSpPr>
        <p:spPr>
          <a:xfrm rot="0">
            <a:off x="16685" y="3030841"/>
            <a:ext cx="18288000" cy="4801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20"/>
              </a:lnSpc>
            </a:pPr>
            <a:r>
              <a:rPr lang="en-US" sz="8000" b="true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เมื่อสาวกขอให้พระเยซู</a:t>
            </a:r>
          </a:p>
          <a:p>
            <a:pPr algn="ctr">
              <a:lnSpc>
                <a:spcPts val="9520"/>
              </a:lnSpc>
            </a:pPr>
            <a:r>
              <a:rPr lang="en-US" sz="8000" b="true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เพิ่มความเชื่อ</a:t>
            </a:r>
          </a:p>
          <a:p>
            <a:pPr algn="ctr">
              <a:lnSpc>
                <a:spcPts val="9520"/>
              </a:lnSpc>
              <a:spcBef>
                <a:spcPct val="0"/>
              </a:spcBef>
            </a:pPr>
            <a:r>
              <a:rPr lang="en-US" b="true" sz="8000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พระเยซูสอ</a:t>
            </a:r>
            <a:r>
              <a:rPr lang="en-US" b="true" sz="8000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นให้เขา</a:t>
            </a:r>
          </a:p>
          <a:p>
            <a:pPr algn="ctr">
              <a:lnSpc>
                <a:spcPts val="9520"/>
              </a:lnSpc>
              <a:spcBef>
                <a:spcPct val="0"/>
              </a:spcBef>
            </a:pPr>
            <a:r>
              <a:rPr lang="en-US" b="true" sz="8000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ใช้ความเชื่อที่มีอยู่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0" y="1057275"/>
            <a:ext cx="18288000" cy="2209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492"/>
              </a:lnSpc>
              <a:spcBef>
                <a:spcPct val="0"/>
              </a:spcBef>
            </a:pPr>
            <a:r>
              <a:rPr lang="en-US" b="true" sz="14700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3.2.1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6685" y="8268970"/>
            <a:ext cx="18288000" cy="989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35"/>
              </a:lnSpc>
              <a:spcBef>
                <a:spcPct val="0"/>
              </a:spcBef>
            </a:pPr>
            <a:r>
              <a:rPr lang="en-US" sz="6500">
                <a:solidFill>
                  <a:srgbClr val="8D563A"/>
                </a:solidFill>
                <a:latin typeface="Prompt"/>
                <a:ea typeface="Prompt"/>
                <a:cs typeface="Prompt"/>
                <a:sym typeface="Prompt"/>
              </a:rPr>
              <a:t>(ลูกา 17:5-6)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460107" y="1028700"/>
            <a:ext cx="5367786" cy="1341017"/>
            <a:chOff x="0" y="0"/>
            <a:chExt cx="964454" cy="2409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64454" cy="240946"/>
            </a:xfrm>
            <a:custGeom>
              <a:avLst/>
              <a:gdLst/>
              <a:ahLst/>
              <a:cxnLst/>
              <a:rect r="r" b="b" t="t" l="l"/>
              <a:pathLst>
                <a:path h="240946" w="964454">
                  <a:moveTo>
                    <a:pt x="82211" y="0"/>
                  </a:moveTo>
                  <a:lnTo>
                    <a:pt x="882243" y="0"/>
                  </a:lnTo>
                  <a:cubicBezTo>
                    <a:pt x="927647" y="0"/>
                    <a:pt x="964454" y="36807"/>
                    <a:pt x="964454" y="82211"/>
                  </a:cubicBezTo>
                  <a:lnTo>
                    <a:pt x="964454" y="158736"/>
                  </a:lnTo>
                  <a:cubicBezTo>
                    <a:pt x="964454" y="204139"/>
                    <a:pt x="927647" y="240946"/>
                    <a:pt x="882243" y="240946"/>
                  </a:cubicBezTo>
                  <a:lnTo>
                    <a:pt x="82211" y="240946"/>
                  </a:lnTo>
                  <a:cubicBezTo>
                    <a:pt x="36807" y="240946"/>
                    <a:pt x="0" y="204139"/>
                    <a:pt x="0" y="158736"/>
                  </a:cubicBezTo>
                  <a:lnTo>
                    <a:pt x="0" y="82211"/>
                  </a:lnTo>
                  <a:cubicBezTo>
                    <a:pt x="0" y="36807"/>
                    <a:pt x="36807" y="0"/>
                    <a:pt x="82211" y="0"/>
                  </a:cubicBezTo>
                  <a:close/>
                </a:path>
              </a:pathLst>
            </a:custGeom>
            <a:solidFill>
              <a:srgbClr val="8D563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964454" cy="1837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9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0" y="1411998"/>
            <a:ext cx="18288000" cy="774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1"/>
              </a:lnSpc>
            </a:pPr>
            <a:r>
              <a:rPr lang="en-US" sz="6399"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rPr>
              <a:t>ลูกา 17:5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2915064"/>
            <a:ext cx="18288000" cy="6022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9999" b="true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ฝ่</a:t>
            </a:r>
            <a:r>
              <a:rPr lang="en-US" sz="9999" b="true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ายอัครทูตทูล</a:t>
            </a:r>
          </a:p>
          <a:p>
            <a:pPr algn="ctr">
              <a:lnSpc>
                <a:spcPts val="11899"/>
              </a:lnSpc>
            </a:pPr>
            <a:r>
              <a:rPr lang="en-US" sz="9999" b="true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องค์พระผู้เป็นเจ้าว่า </a:t>
            </a:r>
          </a:p>
          <a:p>
            <a:pPr algn="ctr">
              <a:lnSpc>
                <a:spcPts val="11899"/>
              </a:lnSpc>
            </a:pPr>
            <a:r>
              <a:rPr lang="en-US" sz="9999" b="true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“ขอทรงเพิ่มพูนความเชื่อ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ของข้าพระองค์ทั้งหลาย!”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460107" y="1028700"/>
            <a:ext cx="5367786" cy="1341017"/>
            <a:chOff x="0" y="0"/>
            <a:chExt cx="964454" cy="2409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64454" cy="240946"/>
            </a:xfrm>
            <a:custGeom>
              <a:avLst/>
              <a:gdLst/>
              <a:ahLst/>
              <a:cxnLst/>
              <a:rect r="r" b="b" t="t" l="l"/>
              <a:pathLst>
                <a:path h="240946" w="964454">
                  <a:moveTo>
                    <a:pt x="82211" y="0"/>
                  </a:moveTo>
                  <a:lnTo>
                    <a:pt x="882243" y="0"/>
                  </a:lnTo>
                  <a:cubicBezTo>
                    <a:pt x="927647" y="0"/>
                    <a:pt x="964454" y="36807"/>
                    <a:pt x="964454" y="82211"/>
                  </a:cubicBezTo>
                  <a:lnTo>
                    <a:pt x="964454" y="158736"/>
                  </a:lnTo>
                  <a:cubicBezTo>
                    <a:pt x="964454" y="204139"/>
                    <a:pt x="927647" y="240946"/>
                    <a:pt x="882243" y="240946"/>
                  </a:cubicBezTo>
                  <a:lnTo>
                    <a:pt x="82211" y="240946"/>
                  </a:lnTo>
                  <a:cubicBezTo>
                    <a:pt x="36807" y="240946"/>
                    <a:pt x="0" y="204139"/>
                    <a:pt x="0" y="158736"/>
                  </a:cubicBezTo>
                  <a:lnTo>
                    <a:pt x="0" y="82211"/>
                  </a:lnTo>
                  <a:cubicBezTo>
                    <a:pt x="0" y="36807"/>
                    <a:pt x="36807" y="0"/>
                    <a:pt x="82211" y="0"/>
                  </a:cubicBezTo>
                  <a:close/>
                </a:path>
              </a:pathLst>
            </a:custGeom>
            <a:solidFill>
              <a:srgbClr val="8D563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964454" cy="1837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9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0" y="1411998"/>
            <a:ext cx="18288000" cy="774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1"/>
              </a:lnSpc>
            </a:pPr>
            <a:r>
              <a:rPr lang="en-US" sz="6399"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rPr>
              <a:t>ลูกา 17:6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2571987"/>
            <a:ext cx="18288000" cy="7527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9999" b="true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พ</a:t>
            </a:r>
            <a:r>
              <a:rPr lang="en-US" sz="9999" b="true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ระองค์ตรัสตอบว่า</a:t>
            </a:r>
          </a:p>
          <a:p>
            <a:pPr algn="ctr">
              <a:lnSpc>
                <a:spcPts val="11899"/>
              </a:lnSpc>
            </a:pPr>
            <a:r>
              <a:rPr lang="en-US" sz="9999" b="true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“ถ้าท่านมีความเชื่อเล็ก</a:t>
            </a:r>
          </a:p>
          <a:p>
            <a:pPr algn="ctr">
              <a:lnSpc>
                <a:spcPts val="11899"/>
              </a:lnSpc>
            </a:pPr>
            <a:r>
              <a:rPr lang="en-US" sz="9999" b="true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เท่าเมล็ดมัสตาร์ดเมล็ดหนึ่ง</a:t>
            </a:r>
          </a:p>
          <a:p>
            <a:pPr algn="ctr">
              <a:lnSpc>
                <a:spcPts val="11899"/>
              </a:lnSpc>
            </a:pPr>
            <a:r>
              <a:rPr lang="en-US" sz="9999" b="true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ท่านสามารถสั่งต้นหม่อนนี้ว่า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.....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460107" y="1028700"/>
            <a:ext cx="5367786" cy="1341017"/>
            <a:chOff x="0" y="0"/>
            <a:chExt cx="964454" cy="2409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64454" cy="240946"/>
            </a:xfrm>
            <a:custGeom>
              <a:avLst/>
              <a:gdLst/>
              <a:ahLst/>
              <a:cxnLst/>
              <a:rect r="r" b="b" t="t" l="l"/>
              <a:pathLst>
                <a:path h="240946" w="964454">
                  <a:moveTo>
                    <a:pt x="82211" y="0"/>
                  </a:moveTo>
                  <a:lnTo>
                    <a:pt x="882243" y="0"/>
                  </a:lnTo>
                  <a:cubicBezTo>
                    <a:pt x="927647" y="0"/>
                    <a:pt x="964454" y="36807"/>
                    <a:pt x="964454" y="82211"/>
                  </a:cubicBezTo>
                  <a:lnTo>
                    <a:pt x="964454" y="158736"/>
                  </a:lnTo>
                  <a:cubicBezTo>
                    <a:pt x="964454" y="204139"/>
                    <a:pt x="927647" y="240946"/>
                    <a:pt x="882243" y="240946"/>
                  </a:cubicBezTo>
                  <a:lnTo>
                    <a:pt x="82211" y="240946"/>
                  </a:lnTo>
                  <a:cubicBezTo>
                    <a:pt x="36807" y="240946"/>
                    <a:pt x="0" y="204139"/>
                    <a:pt x="0" y="158736"/>
                  </a:cubicBezTo>
                  <a:lnTo>
                    <a:pt x="0" y="82211"/>
                  </a:lnTo>
                  <a:cubicBezTo>
                    <a:pt x="0" y="36807"/>
                    <a:pt x="36807" y="0"/>
                    <a:pt x="82211" y="0"/>
                  </a:cubicBezTo>
                  <a:close/>
                </a:path>
              </a:pathLst>
            </a:custGeom>
            <a:solidFill>
              <a:srgbClr val="8D563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964454" cy="1837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9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0" y="1411998"/>
            <a:ext cx="18288000" cy="774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1"/>
              </a:lnSpc>
            </a:pPr>
            <a:r>
              <a:rPr lang="en-US" sz="6399"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rPr>
              <a:t>ลูกา 17:6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3086602"/>
            <a:ext cx="18288000" cy="4518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9999" b="true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‘จงถอนราก</a:t>
            </a:r>
          </a:p>
          <a:p>
            <a:pPr algn="ctr">
              <a:lnSpc>
                <a:spcPts val="11899"/>
              </a:lnSpc>
            </a:pPr>
            <a:r>
              <a:rPr lang="en-US" sz="9999" b="true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ไปปักในทะเล’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และมันก็จะเชื่อฟังท่าน</a:t>
            </a:r>
          </a:p>
        </p:txBody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8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45385" y="1028700"/>
            <a:ext cx="2251019" cy="239291"/>
            <a:chOff x="0" y="0"/>
            <a:chExt cx="3001359" cy="31905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2904473" y="111084"/>
              <a:ext cx="96886" cy="96886"/>
            </a:xfrm>
            <a:custGeom>
              <a:avLst/>
              <a:gdLst/>
              <a:ahLst/>
              <a:cxnLst/>
              <a:rect r="r" b="b" t="t" l="l"/>
              <a:pathLst>
                <a:path h="96886" w="96886">
                  <a:moveTo>
                    <a:pt x="0" y="0"/>
                  </a:moveTo>
                  <a:lnTo>
                    <a:pt x="96886" y="0"/>
                  </a:lnTo>
                  <a:lnTo>
                    <a:pt x="96886" y="96886"/>
                  </a:lnTo>
                  <a:lnTo>
                    <a:pt x="0" y="96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251500" y="77407"/>
              <a:ext cx="164241" cy="164241"/>
            </a:xfrm>
            <a:custGeom>
              <a:avLst/>
              <a:gdLst/>
              <a:ahLst/>
              <a:cxnLst/>
              <a:rect r="r" b="b" t="t" l="l"/>
              <a:pathLst>
                <a:path h="164241" w="164241">
                  <a:moveTo>
                    <a:pt x="0" y="0"/>
                  </a:moveTo>
                  <a:lnTo>
                    <a:pt x="164241" y="0"/>
                  </a:lnTo>
                  <a:lnTo>
                    <a:pt x="164241" y="164241"/>
                  </a:lnTo>
                  <a:lnTo>
                    <a:pt x="0" y="1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552176" y="54363"/>
              <a:ext cx="210592" cy="210329"/>
            </a:xfrm>
            <a:custGeom>
              <a:avLst/>
              <a:gdLst/>
              <a:ahLst/>
              <a:cxnLst/>
              <a:rect r="r" b="b" t="t" l="l"/>
              <a:pathLst>
                <a:path h="210329" w="210592">
                  <a:moveTo>
                    <a:pt x="0" y="0"/>
                  </a:moveTo>
                  <a:lnTo>
                    <a:pt x="210592" y="0"/>
                  </a:lnTo>
                  <a:lnTo>
                    <a:pt x="210592" y="210329"/>
                  </a:lnTo>
                  <a:lnTo>
                    <a:pt x="0" y="21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808186" y="32058"/>
              <a:ext cx="255258" cy="254939"/>
            </a:xfrm>
            <a:custGeom>
              <a:avLst/>
              <a:gdLst/>
              <a:ahLst/>
              <a:cxnLst/>
              <a:rect r="r" b="b" t="t" l="l"/>
              <a:pathLst>
                <a:path h="254939" w="255258">
                  <a:moveTo>
                    <a:pt x="0" y="0"/>
                  </a:moveTo>
                  <a:lnTo>
                    <a:pt x="255258" y="0"/>
                  </a:lnTo>
                  <a:lnTo>
                    <a:pt x="255258" y="254939"/>
                  </a:lnTo>
                  <a:lnTo>
                    <a:pt x="0" y="254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19454" cy="319055"/>
            </a:xfrm>
            <a:custGeom>
              <a:avLst/>
              <a:gdLst/>
              <a:ahLst/>
              <a:cxnLst/>
              <a:rect r="r" b="b" t="t" l="l"/>
              <a:pathLst>
                <a:path h="319055" w="319454">
                  <a:moveTo>
                    <a:pt x="0" y="0"/>
                  </a:moveTo>
                  <a:lnTo>
                    <a:pt x="319454" y="0"/>
                  </a:lnTo>
                  <a:lnTo>
                    <a:pt x="319454" y="319055"/>
                  </a:lnTo>
                  <a:lnTo>
                    <a:pt x="0" y="319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name="Group 8" id="8"/>
          <p:cNvGrpSpPr/>
          <p:nvPr/>
        </p:nvGrpSpPr>
        <p:grpSpPr>
          <a:xfrm rot="0">
            <a:off x="15624000" y="9585401"/>
            <a:ext cx="2251019" cy="239291"/>
            <a:chOff x="0" y="0"/>
            <a:chExt cx="3001359" cy="31905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2904473" y="111084"/>
              <a:ext cx="96886" cy="96886"/>
            </a:xfrm>
            <a:custGeom>
              <a:avLst/>
              <a:gdLst/>
              <a:ahLst/>
              <a:cxnLst/>
              <a:rect r="r" b="b" t="t" l="l"/>
              <a:pathLst>
                <a:path h="96886" w="96886">
                  <a:moveTo>
                    <a:pt x="0" y="0"/>
                  </a:moveTo>
                  <a:lnTo>
                    <a:pt x="96886" y="0"/>
                  </a:lnTo>
                  <a:lnTo>
                    <a:pt x="96886" y="96886"/>
                  </a:lnTo>
                  <a:lnTo>
                    <a:pt x="0" y="96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251500" y="77407"/>
              <a:ext cx="164241" cy="164241"/>
            </a:xfrm>
            <a:custGeom>
              <a:avLst/>
              <a:gdLst/>
              <a:ahLst/>
              <a:cxnLst/>
              <a:rect r="r" b="b" t="t" l="l"/>
              <a:pathLst>
                <a:path h="164241" w="164241">
                  <a:moveTo>
                    <a:pt x="0" y="0"/>
                  </a:moveTo>
                  <a:lnTo>
                    <a:pt x="164241" y="0"/>
                  </a:lnTo>
                  <a:lnTo>
                    <a:pt x="164241" y="164241"/>
                  </a:lnTo>
                  <a:lnTo>
                    <a:pt x="0" y="1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552176" y="54363"/>
              <a:ext cx="210592" cy="210329"/>
            </a:xfrm>
            <a:custGeom>
              <a:avLst/>
              <a:gdLst/>
              <a:ahLst/>
              <a:cxnLst/>
              <a:rect r="r" b="b" t="t" l="l"/>
              <a:pathLst>
                <a:path h="210329" w="210592">
                  <a:moveTo>
                    <a:pt x="0" y="0"/>
                  </a:moveTo>
                  <a:lnTo>
                    <a:pt x="210592" y="0"/>
                  </a:lnTo>
                  <a:lnTo>
                    <a:pt x="210592" y="210329"/>
                  </a:lnTo>
                  <a:lnTo>
                    <a:pt x="0" y="21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808186" y="32058"/>
              <a:ext cx="255258" cy="254939"/>
            </a:xfrm>
            <a:custGeom>
              <a:avLst/>
              <a:gdLst/>
              <a:ahLst/>
              <a:cxnLst/>
              <a:rect r="r" b="b" t="t" l="l"/>
              <a:pathLst>
                <a:path h="254939" w="255258">
                  <a:moveTo>
                    <a:pt x="0" y="0"/>
                  </a:moveTo>
                  <a:lnTo>
                    <a:pt x="255258" y="0"/>
                  </a:lnTo>
                  <a:lnTo>
                    <a:pt x="255258" y="254939"/>
                  </a:lnTo>
                  <a:lnTo>
                    <a:pt x="0" y="254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19454" cy="319055"/>
            </a:xfrm>
            <a:custGeom>
              <a:avLst/>
              <a:gdLst/>
              <a:ahLst/>
              <a:cxnLst/>
              <a:rect r="r" b="b" t="t" l="l"/>
              <a:pathLst>
                <a:path h="319055" w="319454">
                  <a:moveTo>
                    <a:pt x="0" y="0"/>
                  </a:moveTo>
                  <a:lnTo>
                    <a:pt x="319454" y="0"/>
                  </a:lnTo>
                  <a:lnTo>
                    <a:pt x="319454" y="319055"/>
                  </a:lnTo>
                  <a:lnTo>
                    <a:pt x="0" y="319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name="TextBox 14" id="14"/>
          <p:cNvSpPr txBox="true"/>
          <p:nvPr/>
        </p:nvSpPr>
        <p:spPr>
          <a:xfrm rot="0">
            <a:off x="16685" y="3276219"/>
            <a:ext cx="18288000" cy="4801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20"/>
              </a:lnSpc>
            </a:pPr>
            <a:r>
              <a:rPr lang="en-US" sz="8000" b="true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อีกเหตุผลหนึ่งที่ความเชื่อ</a:t>
            </a:r>
          </a:p>
          <a:p>
            <a:pPr algn="ctr">
              <a:lnSpc>
                <a:spcPts val="9520"/>
              </a:lnSpc>
              <a:spcBef>
                <a:spcPct val="0"/>
              </a:spcBef>
            </a:pPr>
            <a:r>
              <a:rPr lang="en-US" b="true" sz="8000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ของชาวเธสะโลนิก</a:t>
            </a:r>
            <a:r>
              <a:rPr lang="en-US" b="true" sz="8000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าเติบโตอย่างมาก</a:t>
            </a:r>
          </a:p>
          <a:p>
            <a:pPr algn="ctr">
              <a:lnSpc>
                <a:spcPts val="9520"/>
              </a:lnSpc>
              <a:spcBef>
                <a:spcPct val="0"/>
              </a:spcBef>
            </a:pPr>
            <a:r>
              <a:rPr lang="en-US" b="true" sz="8000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คือพวกเขาใช้ความเชื่อของตน</a:t>
            </a:r>
          </a:p>
          <a:p>
            <a:pPr algn="ctr">
              <a:lnSpc>
                <a:spcPts val="9520"/>
              </a:lnSpc>
              <a:spcBef>
                <a:spcPct val="0"/>
              </a:spcBef>
            </a:pPr>
            <a:r>
              <a:rPr lang="en-US" b="true" sz="8000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ตอบสนองต่อความยากลําบากในชีวิต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0" y="1057275"/>
            <a:ext cx="18288000" cy="2209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492"/>
              </a:lnSpc>
              <a:spcBef>
                <a:spcPct val="0"/>
              </a:spcBef>
            </a:pPr>
            <a:r>
              <a:rPr lang="en-US" b="true" sz="14700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3.2.2</a:t>
            </a:r>
          </a:p>
        </p:txBody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8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45385" y="1028700"/>
            <a:ext cx="2251019" cy="239291"/>
            <a:chOff x="0" y="0"/>
            <a:chExt cx="3001359" cy="31905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2904473" y="111084"/>
              <a:ext cx="96886" cy="96886"/>
            </a:xfrm>
            <a:custGeom>
              <a:avLst/>
              <a:gdLst/>
              <a:ahLst/>
              <a:cxnLst/>
              <a:rect r="r" b="b" t="t" l="l"/>
              <a:pathLst>
                <a:path h="96886" w="96886">
                  <a:moveTo>
                    <a:pt x="0" y="0"/>
                  </a:moveTo>
                  <a:lnTo>
                    <a:pt x="96886" y="0"/>
                  </a:lnTo>
                  <a:lnTo>
                    <a:pt x="96886" y="96886"/>
                  </a:lnTo>
                  <a:lnTo>
                    <a:pt x="0" y="96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251500" y="77407"/>
              <a:ext cx="164241" cy="164241"/>
            </a:xfrm>
            <a:custGeom>
              <a:avLst/>
              <a:gdLst/>
              <a:ahLst/>
              <a:cxnLst/>
              <a:rect r="r" b="b" t="t" l="l"/>
              <a:pathLst>
                <a:path h="164241" w="164241">
                  <a:moveTo>
                    <a:pt x="0" y="0"/>
                  </a:moveTo>
                  <a:lnTo>
                    <a:pt x="164241" y="0"/>
                  </a:lnTo>
                  <a:lnTo>
                    <a:pt x="164241" y="164241"/>
                  </a:lnTo>
                  <a:lnTo>
                    <a:pt x="0" y="1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552176" y="54363"/>
              <a:ext cx="210592" cy="210329"/>
            </a:xfrm>
            <a:custGeom>
              <a:avLst/>
              <a:gdLst/>
              <a:ahLst/>
              <a:cxnLst/>
              <a:rect r="r" b="b" t="t" l="l"/>
              <a:pathLst>
                <a:path h="210329" w="210592">
                  <a:moveTo>
                    <a:pt x="0" y="0"/>
                  </a:moveTo>
                  <a:lnTo>
                    <a:pt x="210592" y="0"/>
                  </a:lnTo>
                  <a:lnTo>
                    <a:pt x="210592" y="210329"/>
                  </a:lnTo>
                  <a:lnTo>
                    <a:pt x="0" y="21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808186" y="32058"/>
              <a:ext cx="255258" cy="254939"/>
            </a:xfrm>
            <a:custGeom>
              <a:avLst/>
              <a:gdLst/>
              <a:ahLst/>
              <a:cxnLst/>
              <a:rect r="r" b="b" t="t" l="l"/>
              <a:pathLst>
                <a:path h="254939" w="255258">
                  <a:moveTo>
                    <a:pt x="0" y="0"/>
                  </a:moveTo>
                  <a:lnTo>
                    <a:pt x="255258" y="0"/>
                  </a:lnTo>
                  <a:lnTo>
                    <a:pt x="255258" y="254939"/>
                  </a:lnTo>
                  <a:lnTo>
                    <a:pt x="0" y="254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19454" cy="319055"/>
            </a:xfrm>
            <a:custGeom>
              <a:avLst/>
              <a:gdLst/>
              <a:ahLst/>
              <a:cxnLst/>
              <a:rect r="r" b="b" t="t" l="l"/>
              <a:pathLst>
                <a:path h="319055" w="319454">
                  <a:moveTo>
                    <a:pt x="0" y="0"/>
                  </a:moveTo>
                  <a:lnTo>
                    <a:pt x="319454" y="0"/>
                  </a:lnTo>
                  <a:lnTo>
                    <a:pt x="319454" y="319055"/>
                  </a:lnTo>
                  <a:lnTo>
                    <a:pt x="0" y="319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name="Group 8" id="8"/>
          <p:cNvGrpSpPr/>
          <p:nvPr/>
        </p:nvGrpSpPr>
        <p:grpSpPr>
          <a:xfrm rot="0">
            <a:off x="15624000" y="9585401"/>
            <a:ext cx="2251019" cy="239291"/>
            <a:chOff x="0" y="0"/>
            <a:chExt cx="3001359" cy="31905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2904473" y="111084"/>
              <a:ext cx="96886" cy="96886"/>
            </a:xfrm>
            <a:custGeom>
              <a:avLst/>
              <a:gdLst/>
              <a:ahLst/>
              <a:cxnLst/>
              <a:rect r="r" b="b" t="t" l="l"/>
              <a:pathLst>
                <a:path h="96886" w="96886">
                  <a:moveTo>
                    <a:pt x="0" y="0"/>
                  </a:moveTo>
                  <a:lnTo>
                    <a:pt x="96886" y="0"/>
                  </a:lnTo>
                  <a:lnTo>
                    <a:pt x="96886" y="96886"/>
                  </a:lnTo>
                  <a:lnTo>
                    <a:pt x="0" y="96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251500" y="77407"/>
              <a:ext cx="164241" cy="164241"/>
            </a:xfrm>
            <a:custGeom>
              <a:avLst/>
              <a:gdLst/>
              <a:ahLst/>
              <a:cxnLst/>
              <a:rect r="r" b="b" t="t" l="l"/>
              <a:pathLst>
                <a:path h="164241" w="164241">
                  <a:moveTo>
                    <a:pt x="0" y="0"/>
                  </a:moveTo>
                  <a:lnTo>
                    <a:pt x="164241" y="0"/>
                  </a:lnTo>
                  <a:lnTo>
                    <a:pt x="164241" y="164241"/>
                  </a:lnTo>
                  <a:lnTo>
                    <a:pt x="0" y="1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552176" y="54363"/>
              <a:ext cx="210592" cy="210329"/>
            </a:xfrm>
            <a:custGeom>
              <a:avLst/>
              <a:gdLst/>
              <a:ahLst/>
              <a:cxnLst/>
              <a:rect r="r" b="b" t="t" l="l"/>
              <a:pathLst>
                <a:path h="210329" w="210592">
                  <a:moveTo>
                    <a:pt x="0" y="0"/>
                  </a:moveTo>
                  <a:lnTo>
                    <a:pt x="210592" y="0"/>
                  </a:lnTo>
                  <a:lnTo>
                    <a:pt x="210592" y="210329"/>
                  </a:lnTo>
                  <a:lnTo>
                    <a:pt x="0" y="21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808186" y="32058"/>
              <a:ext cx="255258" cy="254939"/>
            </a:xfrm>
            <a:custGeom>
              <a:avLst/>
              <a:gdLst/>
              <a:ahLst/>
              <a:cxnLst/>
              <a:rect r="r" b="b" t="t" l="l"/>
              <a:pathLst>
                <a:path h="254939" w="255258">
                  <a:moveTo>
                    <a:pt x="0" y="0"/>
                  </a:moveTo>
                  <a:lnTo>
                    <a:pt x="255258" y="0"/>
                  </a:lnTo>
                  <a:lnTo>
                    <a:pt x="255258" y="254939"/>
                  </a:lnTo>
                  <a:lnTo>
                    <a:pt x="0" y="254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19454" cy="319055"/>
            </a:xfrm>
            <a:custGeom>
              <a:avLst/>
              <a:gdLst/>
              <a:ahLst/>
              <a:cxnLst/>
              <a:rect r="r" b="b" t="t" l="l"/>
              <a:pathLst>
                <a:path h="319055" w="319454">
                  <a:moveTo>
                    <a:pt x="0" y="0"/>
                  </a:moveTo>
                  <a:lnTo>
                    <a:pt x="319454" y="0"/>
                  </a:lnTo>
                  <a:lnTo>
                    <a:pt x="319454" y="319055"/>
                  </a:lnTo>
                  <a:lnTo>
                    <a:pt x="0" y="319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name="TextBox 14" id="14"/>
          <p:cNvSpPr txBox="true"/>
          <p:nvPr/>
        </p:nvSpPr>
        <p:spPr>
          <a:xfrm rot="0">
            <a:off x="16685" y="3963212"/>
            <a:ext cx="18288000" cy="29269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42"/>
              </a:lnSpc>
              <a:spcBef>
                <a:spcPct val="0"/>
              </a:spcBef>
            </a:pPr>
            <a:r>
              <a:rPr lang="en-US" b="true" sz="9699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การทดส</a:t>
            </a:r>
            <a:r>
              <a:rPr lang="en-US" b="true" sz="9699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อบ</a:t>
            </a:r>
          </a:p>
          <a:p>
            <a:pPr algn="ctr">
              <a:lnSpc>
                <a:spcPts val="11542"/>
              </a:lnSpc>
              <a:spcBef>
                <a:spcPct val="0"/>
              </a:spcBef>
            </a:pPr>
            <a:r>
              <a:rPr lang="en-US" b="true" sz="9699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ความเชื่อของท่าน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0" y="1057275"/>
            <a:ext cx="18288000" cy="2209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492"/>
              </a:lnSpc>
              <a:spcBef>
                <a:spcPct val="0"/>
              </a:spcBef>
            </a:pPr>
            <a:r>
              <a:rPr lang="en-US" b="true" sz="14700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3.2.2.1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6685" y="8268970"/>
            <a:ext cx="18288000" cy="989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35"/>
              </a:lnSpc>
              <a:spcBef>
                <a:spcPct val="0"/>
              </a:spcBef>
            </a:pPr>
            <a:r>
              <a:rPr lang="en-US" sz="6500">
                <a:solidFill>
                  <a:srgbClr val="8D563A"/>
                </a:solidFill>
                <a:latin typeface="Prompt"/>
                <a:ea typeface="Prompt"/>
                <a:cs typeface="Prompt"/>
                <a:sym typeface="Prompt"/>
              </a:rPr>
              <a:t>(ยากอบ 1:2-4)</a:t>
            </a:r>
          </a:p>
        </p:txBody>
      </p: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460107" y="1028700"/>
            <a:ext cx="5367786" cy="1341017"/>
            <a:chOff x="0" y="0"/>
            <a:chExt cx="964454" cy="2409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64454" cy="240946"/>
            </a:xfrm>
            <a:custGeom>
              <a:avLst/>
              <a:gdLst/>
              <a:ahLst/>
              <a:cxnLst/>
              <a:rect r="r" b="b" t="t" l="l"/>
              <a:pathLst>
                <a:path h="240946" w="964454">
                  <a:moveTo>
                    <a:pt x="82211" y="0"/>
                  </a:moveTo>
                  <a:lnTo>
                    <a:pt x="882243" y="0"/>
                  </a:lnTo>
                  <a:cubicBezTo>
                    <a:pt x="927647" y="0"/>
                    <a:pt x="964454" y="36807"/>
                    <a:pt x="964454" y="82211"/>
                  </a:cubicBezTo>
                  <a:lnTo>
                    <a:pt x="964454" y="158736"/>
                  </a:lnTo>
                  <a:cubicBezTo>
                    <a:pt x="964454" y="204139"/>
                    <a:pt x="927647" y="240946"/>
                    <a:pt x="882243" y="240946"/>
                  </a:cubicBezTo>
                  <a:lnTo>
                    <a:pt x="82211" y="240946"/>
                  </a:lnTo>
                  <a:cubicBezTo>
                    <a:pt x="36807" y="240946"/>
                    <a:pt x="0" y="204139"/>
                    <a:pt x="0" y="158736"/>
                  </a:cubicBezTo>
                  <a:lnTo>
                    <a:pt x="0" y="82211"/>
                  </a:lnTo>
                  <a:cubicBezTo>
                    <a:pt x="0" y="36807"/>
                    <a:pt x="36807" y="0"/>
                    <a:pt x="82211" y="0"/>
                  </a:cubicBezTo>
                  <a:close/>
                </a:path>
              </a:pathLst>
            </a:custGeom>
            <a:solidFill>
              <a:srgbClr val="8D563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964454" cy="1837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9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0" y="1411998"/>
            <a:ext cx="18288000" cy="774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1"/>
              </a:lnSpc>
            </a:pPr>
            <a:r>
              <a:rPr lang="en-US" sz="6399"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rPr>
              <a:t>ยากอบ 1:2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2915064"/>
            <a:ext cx="18288000" cy="6022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9999" b="true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พี่น้องทั้งหล</a:t>
            </a:r>
            <a:r>
              <a:rPr lang="en-US" sz="9999" b="true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าย</a:t>
            </a:r>
          </a:p>
          <a:p>
            <a:pPr algn="ctr">
              <a:lnSpc>
                <a:spcPts val="11899"/>
              </a:lnSpc>
            </a:pPr>
            <a:r>
              <a:rPr lang="en-US" sz="9999" b="true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เมื่อใดที่ท่านเผชิญ</a:t>
            </a:r>
          </a:p>
          <a:p>
            <a:pPr algn="ctr">
              <a:lnSpc>
                <a:spcPts val="11899"/>
              </a:lnSpc>
            </a:pPr>
            <a:r>
              <a:rPr lang="en-US" sz="9999" b="true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ความทุกข์ยากนานาประการ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จงถือเป็นเรื่องที่น่ายินดีจริงๆ</a:t>
            </a:r>
          </a:p>
        </p:txBody>
      </p:sp>
    </p:spTree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460107" y="1028700"/>
            <a:ext cx="5367786" cy="1341017"/>
            <a:chOff x="0" y="0"/>
            <a:chExt cx="964454" cy="2409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64454" cy="240946"/>
            </a:xfrm>
            <a:custGeom>
              <a:avLst/>
              <a:gdLst/>
              <a:ahLst/>
              <a:cxnLst/>
              <a:rect r="r" b="b" t="t" l="l"/>
              <a:pathLst>
                <a:path h="240946" w="964454">
                  <a:moveTo>
                    <a:pt x="82211" y="0"/>
                  </a:moveTo>
                  <a:lnTo>
                    <a:pt x="882243" y="0"/>
                  </a:lnTo>
                  <a:cubicBezTo>
                    <a:pt x="927647" y="0"/>
                    <a:pt x="964454" y="36807"/>
                    <a:pt x="964454" y="82211"/>
                  </a:cubicBezTo>
                  <a:lnTo>
                    <a:pt x="964454" y="158736"/>
                  </a:lnTo>
                  <a:cubicBezTo>
                    <a:pt x="964454" y="204139"/>
                    <a:pt x="927647" y="240946"/>
                    <a:pt x="882243" y="240946"/>
                  </a:cubicBezTo>
                  <a:lnTo>
                    <a:pt x="82211" y="240946"/>
                  </a:lnTo>
                  <a:cubicBezTo>
                    <a:pt x="36807" y="240946"/>
                    <a:pt x="0" y="204139"/>
                    <a:pt x="0" y="158736"/>
                  </a:cubicBezTo>
                  <a:lnTo>
                    <a:pt x="0" y="82211"/>
                  </a:lnTo>
                  <a:cubicBezTo>
                    <a:pt x="0" y="36807"/>
                    <a:pt x="36807" y="0"/>
                    <a:pt x="82211" y="0"/>
                  </a:cubicBezTo>
                  <a:close/>
                </a:path>
              </a:pathLst>
            </a:custGeom>
            <a:solidFill>
              <a:srgbClr val="8D563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964454" cy="1837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9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0" y="1411998"/>
            <a:ext cx="18288000" cy="774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1"/>
              </a:lnSpc>
            </a:pPr>
            <a:r>
              <a:rPr lang="en-US" sz="6399"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rPr>
              <a:t>ยากอบ 1:3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2915064"/>
            <a:ext cx="18288000" cy="6022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9999" b="true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เพราะท่านรู้ว่า</a:t>
            </a:r>
          </a:p>
          <a:p>
            <a:pPr algn="ctr">
              <a:lnSpc>
                <a:spcPts val="11899"/>
              </a:lnSpc>
            </a:pPr>
            <a:r>
              <a:rPr lang="en-US" sz="9999" b="true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การทดสอบความเชื่อ</a:t>
            </a:r>
          </a:p>
          <a:p>
            <a:pPr algn="ctr">
              <a:lnSpc>
                <a:spcPts val="11899"/>
              </a:lnSpc>
            </a:pPr>
            <a:r>
              <a:rPr lang="en-US" sz="9999" b="true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ของท่านนั้นทำให้เกิด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ความอดทนบากบั่น </a:t>
            </a:r>
          </a:p>
        </p:txBody>
      </p:sp>
    </p:spTree>
  </p:cSld>
  <p:clrMapOvr>
    <a:masterClrMapping/>
  </p:clrMapOvr>
</p:sld>
</file>

<file path=ppt/slides/slide45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460107" y="1028700"/>
            <a:ext cx="5367786" cy="1341017"/>
            <a:chOff x="0" y="0"/>
            <a:chExt cx="964454" cy="2409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64454" cy="240946"/>
            </a:xfrm>
            <a:custGeom>
              <a:avLst/>
              <a:gdLst/>
              <a:ahLst/>
              <a:cxnLst/>
              <a:rect r="r" b="b" t="t" l="l"/>
              <a:pathLst>
                <a:path h="240946" w="964454">
                  <a:moveTo>
                    <a:pt x="82211" y="0"/>
                  </a:moveTo>
                  <a:lnTo>
                    <a:pt x="882243" y="0"/>
                  </a:lnTo>
                  <a:cubicBezTo>
                    <a:pt x="927647" y="0"/>
                    <a:pt x="964454" y="36807"/>
                    <a:pt x="964454" y="82211"/>
                  </a:cubicBezTo>
                  <a:lnTo>
                    <a:pt x="964454" y="158736"/>
                  </a:lnTo>
                  <a:cubicBezTo>
                    <a:pt x="964454" y="204139"/>
                    <a:pt x="927647" y="240946"/>
                    <a:pt x="882243" y="240946"/>
                  </a:cubicBezTo>
                  <a:lnTo>
                    <a:pt x="82211" y="240946"/>
                  </a:lnTo>
                  <a:cubicBezTo>
                    <a:pt x="36807" y="240946"/>
                    <a:pt x="0" y="204139"/>
                    <a:pt x="0" y="158736"/>
                  </a:cubicBezTo>
                  <a:lnTo>
                    <a:pt x="0" y="82211"/>
                  </a:lnTo>
                  <a:cubicBezTo>
                    <a:pt x="0" y="36807"/>
                    <a:pt x="36807" y="0"/>
                    <a:pt x="82211" y="0"/>
                  </a:cubicBezTo>
                  <a:close/>
                </a:path>
              </a:pathLst>
            </a:custGeom>
            <a:solidFill>
              <a:srgbClr val="8D563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964454" cy="1837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9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0" y="1411998"/>
            <a:ext cx="18288000" cy="774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1"/>
              </a:lnSpc>
            </a:pPr>
            <a:r>
              <a:rPr lang="en-US" sz="6399"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rPr>
              <a:t>ยากอบ 1:4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2915064"/>
            <a:ext cx="18288000" cy="6022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9999" b="true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จงอดทนบากบั่นให้ถึงที่สุด</a:t>
            </a:r>
          </a:p>
          <a:p>
            <a:pPr algn="ctr">
              <a:lnSpc>
                <a:spcPts val="11899"/>
              </a:lnSpc>
            </a:pPr>
            <a:r>
              <a:rPr lang="en-US" sz="9999" b="true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เพื่อท่านจะเติบโตเต็มที่</a:t>
            </a:r>
          </a:p>
          <a:p>
            <a:pPr algn="ctr">
              <a:lnSpc>
                <a:spcPts val="11899"/>
              </a:lnSpc>
            </a:pPr>
            <a:r>
              <a:rPr lang="en-US" sz="9999" b="true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และสมบูรณ์เพียบพร้อม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และไม่มีสิ่งใดบกพร่องเลย</a:t>
            </a:r>
          </a:p>
        </p:txBody>
      </p:sp>
    </p:spTree>
  </p:cSld>
  <p:clrMapOvr>
    <a:masterClrMapping/>
  </p:clrMapOvr>
</p:sld>
</file>

<file path=ppt/slides/slide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8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45385" y="1028700"/>
            <a:ext cx="2251019" cy="239291"/>
            <a:chOff x="0" y="0"/>
            <a:chExt cx="3001359" cy="31905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2904473" y="111084"/>
              <a:ext cx="96886" cy="96886"/>
            </a:xfrm>
            <a:custGeom>
              <a:avLst/>
              <a:gdLst/>
              <a:ahLst/>
              <a:cxnLst/>
              <a:rect r="r" b="b" t="t" l="l"/>
              <a:pathLst>
                <a:path h="96886" w="96886">
                  <a:moveTo>
                    <a:pt x="0" y="0"/>
                  </a:moveTo>
                  <a:lnTo>
                    <a:pt x="96886" y="0"/>
                  </a:lnTo>
                  <a:lnTo>
                    <a:pt x="96886" y="96886"/>
                  </a:lnTo>
                  <a:lnTo>
                    <a:pt x="0" y="96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251500" y="77407"/>
              <a:ext cx="164241" cy="164241"/>
            </a:xfrm>
            <a:custGeom>
              <a:avLst/>
              <a:gdLst/>
              <a:ahLst/>
              <a:cxnLst/>
              <a:rect r="r" b="b" t="t" l="l"/>
              <a:pathLst>
                <a:path h="164241" w="164241">
                  <a:moveTo>
                    <a:pt x="0" y="0"/>
                  </a:moveTo>
                  <a:lnTo>
                    <a:pt x="164241" y="0"/>
                  </a:lnTo>
                  <a:lnTo>
                    <a:pt x="164241" y="164241"/>
                  </a:lnTo>
                  <a:lnTo>
                    <a:pt x="0" y="1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552176" y="54363"/>
              <a:ext cx="210592" cy="210329"/>
            </a:xfrm>
            <a:custGeom>
              <a:avLst/>
              <a:gdLst/>
              <a:ahLst/>
              <a:cxnLst/>
              <a:rect r="r" b="b" t="t" l="l"/>
              <a:pathLst>
                <a:path h="210329" w="210592">
                  <a:moveTo>
                    <a:pt x="0" y="0"/>
                  </a:moveTo>
                  <a:lnTo>
                    <a:pt x="210592" y="0"/>
                  </a:lnTo>
                  <a:lnTo>
                    <a:pt x="210592" y="210329"/>
                  </a:lnTo>
                  <a:lnTo>
                    <a:pt x="0" y="21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808186" y="32058"/>
              <a:ext cx="255258" cy="254939"/>
            </a:xfrm>
            <a:custGeom>
              <a:avLst/>
              <a:gdLst/>
              <a:ahLst/>
              <a:cxnLst/>
              <a:rect r="r" b="b" t="t" l="l"/>
              <a:pathLst>
                <a:path h="254939" w="255258">
                  <a:moveTo>
                    <a:pt x="0" y="0"/>
                  </a:moveTo>
                  <a:lnTo>
                    <a:pt x="255258" y="0"/>
                  </a:lnTo>
                  <a:lnTo>
                    <a:pt x="255258" y="254939"/>
                  </a:lnTo>
                  <a:lnTo>
                    <a:pt x="0" y="254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19454" cy="319055"/>
            </a:xfrm>
            <a:custGeom>
              <a:avLst/>
              <a:gdLst/>
              <a:ahLst/>
              <a:cxnLst/>
              <a:rect r="r" b="b" t="t" l="l"/>
              <a:pathLst>
                <a:path h="319055" w="319454">
                  <a:moveTo>
                    <a:pt x="0" y="0"/>
                  </a:moveTo>
                  <a:lnTo>
                    <a:pt x="319454" y="0"/>
                  </a:lnTo>
                  <a:lnTo>
                    <a:pt x="319454" y="319055"/>
                  </a:lnTo>
                  <a:lnTo>
                    <a:pt x="0" y="319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name="Group 8" id="8"/>
          <p:cNvGrpSpPr/>
          <p:nvPr/>
        </p:nvGrpSpPr>
        <p:grpSpPr>
          <a:xfrm rot="0">
            <a:off x="15624000" y="9585401"/>
            <a:ext cx="2251019" cy="239291"/>
            <a:chOff x="0" y="0"/>
            <a:chExt cx="3001359" cy="31905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2904473" y="111084"/>
              <a:ext cx="96886" cy="96886"/>
            </a:xfrm>
            <a:custGeom>
              <a:avLst/>
              <a:gdLst/>
              <a:ahLst/>
              <a:cxnLst/>
              <a:rect r="r" b="b" t="t" l="l"/>
              <a:pathLst>
                <a:path h="96886" w="96886">
                  <a:moveTo>
                    <a:pt x="0" y="0"/>
                  </a:moveTo>
                  <a:lnTo>
                    <a:pt x="96886" y="0"/>
                  </a:lnTo>
                  <a:lnTo>
                    <a:pt x="96886" y="96886"/>
                  </a:lnTo>
                  <a:lnTo>
                    <a:pt x="0" y="96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251500" y="77407"/>
              <a:ext cx="164241" cy="164241"/>
            </a:xfrm>
            <a:custGeom>
              <a:avLst/>
              <a:gdLst/>
              <a:ahLst/>
              <a:cxnLst/>
              <a:rect r="r" b="b" t="t" l="l"/>
              <a:pathLst>
                <a:path h="164241" w="164241">
                  <a:moveTo>
                    <a:pt x="0" y="0"/>
                  </a:moveTo>
                  <a:lnTo>
                    <a:pt x="164241" y="0"/>
                  </a:lnTo>
                  <a:lnTo>
                    <a:pt x="164241" y="164241"/>
                  </a:lnTo>
                  <a:lnTo>
                    <a:pt x="0" y="1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552176" y="54363"/>
              <a:ext cx="210592" cy="210329"/>
            </a:xfrm>
            <a:custGeom>
              <a:avLst/>
              <a:gdLst/>
              <a:ahLst/>
              <a:cxnLst/>
              <a:rect r="r" b="b" t="t" l="l"/>
              <a:pathLst>
                <a:path h="210329" w="210592">
                  <a:moveTo>
                    <a:pt x="0" y="0"/>
                  </a:moveTo>
                  <a:lnTo>
                    <a:pt x="210592" y="0"/>
                  </a:lnTo>
                  <a:lnTo>
                    <a:pt x="210592" y="210329"/>
                  </a:lnTo>
                  <a:lnTo>
                    <a:pt x="0" y="21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808186" y="32058"/>
              <a:ext cx="255258" cy="254939"/>
            </a:xfrm>
            <a:custGeom>
              <a:avLst/>
              <a:gdLst/>
              <a:ahLst/>
              <a:cxnLst/>
              <a:rect r="r" b="b" t="t" l="l"/>
              <a:pathLst>
                <a:path h="254939" w="255258">
                  <a:moveTo>
                    <a:pt x="0" y="0"/>
                  </a:moveTo>
                  <a:lnTo>
                    <a:pt x="255258" y="0"/>
                  </a:lnTo>
                  <a:lnTo>
                    <a:pt x="255258" y="254939"/>
                  </a:lnTo>
                  <a:lnTo>
                    <a:pt x="0" y="254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19454" cy="319055"/>
            </a:xfrm>
            <a:custGeom>
              <a:avLst/>
              <a:gdLst/>
              <a:ahLst/>
              <a:cxnLst/>
              <a:rect r="r" b="b" t="t" l="l"/>
              <a:pathLst>
                <a:path h="319055" w="319454">
                  <a:moveTo>
                    <a:pt x="0" y="0"/>
                  </a:moveTo>
                  <a:lnTo>
                    <a:pt x="319454" y="0"/>
                  </a:lnTo>
                  <a:lnTo>
                    <a:pt x="319454" y="319055"/>
                  </a:lnTo>
                  <a:lnTo>
                    <a:pt x="0" y="319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name="TextBox 14" id="14"/>
          <p:cNvSpPr txBox="true"/>
          <p:nvPr/>
        </p:nvSpPr>
        <p:spPr>
          <a:xfrm rot="0">
            <a:off x="16685" y="3963212"/>
            <a:ext cx="18288000" cy="29269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42"/>
              </a:lnSpc>
              <a:spcBef>
                <a:spcPct val="0"/>
              </a:spcBef>
            </a:pPr>
            <a:r>
              <a:rPr lang="en-US" b="true" sz="9699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ตั</a:t>
            </a:r>
            <a:r>
              <a:rPr lang="en-US" b="true" sz="9699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วอย่าง</a:t>
            </a:r>
          </a:p>
          <a:p>
            <a:pPr algn="ctr">
              <a:lnSpc>
                <a:spcPts val="11542"/>
              </a:lnSpc>
              <a:spcBef>
                <a:spcPct val="0"/>
              </a:spcBef>
            </a:pPr>
            <a:r>
              <a:rPr lang="en-US" b="true" sz="9699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ของยากอบ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0" y="1057275"/>
            <a:ext cx="18288000" cy="2209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492"/>
              </a:lnSpc>
              <a:spcBef>
                <a:spcPct val="0"/>
              </a:spcBef>
            </a:pPr>
            <a:r>
              <a:rPr lang="en-US" b="true" sz="14700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3.2.2.2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6685" y="8268970"/>
            <a:ext cx="18288000" cy="989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35"/>
              </a:lnSpc>
              <a:spcBef>
                <a:spcPct val="0"/>
              </a:spcBef>
            </a:pPr>
            <a:r>
              <a:rPr lang="en-US" sz="6500">
                <a:solidFill>
                  <a:srgbClr val="8D563A"/>
                </a:solidFill>
                <a:latin typeface="Prompt"/>
                <a:ea typeface="Prompt"/>
                <a:cs typeface="Prompt"/>
                <a:sym typeface="Prompt"/>
              </a:rPr>
              <a:t>(ยากอบ 1:2, 2 เธสะโลนิกา 1:3-4)</a:t>
            </a:r>
          </a:p>
        </p:txBody>
      </p:sp>
    </p:spTree>
  </p:cSld>
  <p:clrMapOvr>
    <a:masterClrMapping/>
  </p:clrMapOvr>
</p:sld>
</file>

<file path=ppt/slides/slide47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460107" y="1028700"/>
            <a:ext cx="5367786" cy="1341017"/>
            <a:chOff x="0" y="0"/>
            <a:chExt cx="964454" cy="2409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64454" cy="240946"/>
            </a:xfrm>
            <a:custGeom>
              <a:avLst/>
              <a:gdLst/>
              <a:ahLst/>
              <a:cxnLst/>
              <a:rect r="r" b="b" t="t" l="l"/>
              <a:pathLst>
                <a:path h="240946" w="964454">
                  <a:moveTo>
                    <a:pt x="82211" y="0"/>
                  </a:moveTo>
                  <a:lnTo>
                    <a:pt x="882243" y="0"/>
                  </a:lnTo>
                  <a:cubicBezTo>
                    <a:pt x="927647" y="0"/>
                    <a:pt x="964454" y="36807"/>
                    <a:pt x="964454" y="82211"/>
                  </a:cubicBezTo>
                  <a:lnTo>
                    <a:pt x="964454" y="158736"/>
                  </a:lnTo>
                  <a:cubicBezTo>
                    <a:pt x="964454" y="204139"/>
                    <a:pt x="927647" y="240946"/>
                    <a:pt x="882243" y="240946"/>
                  </a:cubicBezTo>
                  <a:lnTo>
                    <a:pt x="82211" y="240946"/>
                  </a:lnTo>
                  <a:cubicBezTo>
                    <a:pt x="36807" y="240946"/>
                    <a:pt x="0" y="204139"/>
                    <a:pt x="0" y="158736"/>
                  </a:cubicBezTo>
                  <a:lnTo>
                    <a:pt x="0" y="82211"/>
                  </a:lnTo>
                  <a:cubicBezTo>
                    <a:pt x="0" y="36807"/>
                    <a:pt x="36807" y="0"/>
                    <a:pt x="82211" y="0"/>
                  </a:cubicBezTo>
                  <a:close/>
                </a:path>
              </a:pathLst>
            </a:custGeom>
            <a:solidFill>
              <a:srgbClr val="8D563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964454" cy="1837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9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0" y="1411998"/>
            <a:ext cx="18288000" cy="774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1"/>
              </a:lnSpc>
            </a:pPr>
            <a:r>
              <a:rPr lang="en-US" sz="6399"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rPr>
              <a:t>ยากอบ 1:2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2915064"/>
            <a:ext cx="18288000" cy="6022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9999" b="true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พี่น้องทั้งหล</a:t>
            </a:r>
            <a:r>
              <a:rPr lang="en-US" sz="9999" b="true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าย</a:t>
            </a:r>
          </a:p>
          <a:p>
            <a:pPr algn="ctr">
              <a:lnSpc>
                <a:spcPts val="11899"/>
              </a:lnSpc>
            </a:pPr>
            <a:r>
              <a:rPr lang="en-US" sz="9999" b="true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เมื่อใดที่ท่านเผชิญ</a:t>
            </a:r>
          </a:p>
          <a:p>
            <a:pPr algn="ctr">
              <a:lnSpc>
                <a:spcPts val="11899"/>
              </a:lnSpc>
            </a:pPr>
            <a:r>
              <a:rPr lang="en-US" sz="9999" b="true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ความทุกข์ยากนานาประการ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จงถือเป็นเรื่องที่น่ายินดีจริงๆ</a:t>
            </a:r>
          </a:p>
        </p:txBody>
      </p:sp>
    </p:spTree>
  </p:cSld>
  <p:clrMapOvr>
    <a:masterClrMapping/>
  </p:clrMapOvr>
</p:sld>
</file>

<file path=ppt/slides/slide48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622194" y="1028700"/>
            <a:ext cx="9043611" cy="1341017"/>
            <a:chOff x="0" y="0"/>
            <a:chExt cx="1624905" cy="2409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24905" cy="240946"/>
            </a:xfrm>
            <a:custGeom>
              <a:avLst/>
              <a:gdLst/>
              <a:ahLst/>
              <a:cxnLst/>
              <a:rect r="r" b="b" t="t" l="l"/>
              <a:pathLst>
                <a:path h="240946" w="1624905">
                  <a:moveTo>
                    <a:pt x="48796" y="0"/>
                  </a:moveTo>
                  <a:lnTo>
                    <a:pt x="1576110" y="0"/>
                  </a:lnTo>
                  <a:cubicBezTo>
                    <a:pt x="1603059" y="0"/>
                    <a:pt x="1624905" y="21847"/>
                    <a:pt x="1624905" y="48796"/>
                  </a:cubicBezTo>
                  <a:lnTo>
                    <a:pt x="1624905" y="192151"/>
                  </a:lnTo>
                  <a:cubicBezTo>
                    <a:pt x="1624905" y="205092"/>
                    <a:pt x="1619764" y="217503"/>
                    <a:pt x="1610613" y="226654"/>
                  </a:cubicBezTo>
                  <a:cubicBezTo>
                    <a:pt x="1601462" y="235805"/>
                    <a:pt x="1589051" y="240946"/>
                    <a:pt x="1576110" y="240946"/>
                  </a:cubicBezTo>
                  <a:lnTo>
                    <a:pt x="48796" y="240946"/>
                  </a:lnTo>
                  <a:cubicBezTo>
                    <a:pt x="21847" y="240946"/>
                    <a:pt x="0" y="219100"/>
                    <a:pt x="0" y="192151"/>
                  </a:cubicBezTo>
                  <a:lnTo>
                    <a:pt x="0" y="48796"/>
                  </a:lnTo>
                  <a:cubicBezTo>
                    <a:pt x="0" y="21847"/>
                    <a:pt x="21847" y="0"/>
                    <a:pt x="48796" y="0"/>
                  </a:cubicBezTo>
                  <a:close/>
                </a:path>
              </a:pathLst>
            </a:custGeom>
            <a:solidFill>
              <a:srgbClr val="8D563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1624905" cy="1837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9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0" y="1411998"/>
            <a:ext cx="18288000" cy="774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1"/>
              </a:lnSpc>
            </a:pPr>
            <a:r>
              <a:rPr lang="en-US" sz="6399"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rPr>
              <a:t>2 เธสะโลนิกา 1:3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2841547"/>
            <a:ext cx="18288000" cy="7527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9999" b="true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พี่น้องทั้งหลาย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เราควรขอบพระคุณพระเจ้า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เพราะท่านเสมอ และเป็นการ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ถูกต้องแล้ว ที่ทำเช่นนั้น 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.....</a:t>
            </a:r>
          </a:p>
        </p:txBody>
      </p:sp>
    </p:spTree>
  </p:cSld>
  <p:clrMapOvr>
    <a:masterClrMapping/>
  </p:clrMapOvr>
</p:sld>
</file>

<file path=ppt/slides/slide49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622194" y="1028700"/>
            <a:ext cx="9043611" cy="1341017"/>
            <a:chOff x="0" y="0"/>
            <a:chExt cx="1624905" cy="2409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24905" cy="240946"/>
            </a:xfrm>
            <a:custGeom>
              <a:avLst/>
              <a:gdLst/>
              <a:ahLst/>
              <a:cxnLst/>
              <a:rect r="r" b="b" t="t" l="l"/>
              <a:pathLst>
                <a:path h="240946" w="1624905">
                  <a:moveTo>
                    <a:pt x="48796" y="0"/>
                  </a:moveTo>
                  <a:lnTo>
                    <a:pt x="1576110" y="0"/>
                  </a:lnTo>
                  <a:cubicBezTo>
                    <a:pt x="1603059" y="0"/>
                    <a:pt x="1624905" y="21847"/>
                    <a:pt x="1624905" y="48796"/>
                  </a:cubicBezTo>
                  <a:lnTo>
                    <a:pt x="1624905" y="192151"/>
                  </a:lnTo>
                  <a:cubicBezTo>
                    <a:pt x="1624905" y="205092"/>
                    <a:pt x="1619764" y="217503"/>
                    <a:pt x="1610613" y="226654"/>
                  </a:cubicBezTo>
                  <a:cubicBezTo>
                    <a:pt x="1601462" y="235805"/>
                    <a:pt x="1589051" y="240946"/>
                    <a:pt x="1576110" y="240946"/>
                  </a:cubicBezTo>
                  <a:lnTo>
                    <a:pt x="48796" y="240946"/>
                  </a:lnTo>
                  <a:cubicBezTo>
                    <a:pt x="21847" y="240946"/>
                    <a:pt x="0" y="219100"/>
                    <a:pt x="0" y="192151"/>
                  </a:cubicBezTo>
                  <a:lnTo>
                    <a:pt x="0" y="48796"/>
                  </a:lnTo>
                  <a:cubicBezTo>
                    <a:pt x="0" y="21847"/>
                    <a:pt x="21847" y="0"/>
                    <a:pt x="48796" y="0"/>
                  </a:cubicBezTo>
                  <a:close/>
                </a:path>
              </a:pathLst>
            </a:custGeom>
            <a:solidFill>
              <a:srgbClr val="8D563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1624905" cy="1837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9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0" y="1411998"/>
            <a:ext cx="18288000" cy="774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1"/>
              </a:lnSpc>
            </a:pPr>
            <a:r>
              <a:rPr lang="en-US" sz="6399"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rPr>
              <a:t>2 เธสะโลนิกา 1:3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2841547"/>
            <a:ext cx="18288000" cy="6022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เนื่องด้วยความเชื่อ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ของท่านจำเริญยิ่งๆ ขึ้น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และความรักที่ท่านทุกคน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มีต่อกันก็เพิ่มพูนขึ้น</a:t>
            </a:r>
          </a:p>
        </p:txBody>
      </p:sp>
    </p:spTree>
  </p:cSld>
  <p:clrMapOvr>
    <a:masterClrMapping/>
  </p:clrMapOvr>
</p:sld>
</file>

<file path=ppt/slides/slide50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622194" y="1028700"/>
            <a:ext cx="9043611" cy="1341017"/>
            <a:chOff x="0" y="0"/>
            <a:chExt cx="1624905" cy="2409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24905" cy="240946"/>
            </a:xfrm>
            <a:custGeom>
              <a:avLst/>
              <a:gdLst/>
              <a:ahLst/>
              <a:cxnLst/>
              <a:rect r="r" b="b" t="t" l="l"/>
              <a:pathLst>
                <a:path h="240946" w="1624905">
                  <a:moveTo>
                    <a:pt x="48796" y="0"/>
                  </a:moveTo>
                  <a:lnTo>
                    <a:pt x="1576110" y="0"/>
                  </a:lnTo>
                  <a:cubicBezTo>
                    <a:pt x="1603059" y="0"/>
                    <a:pt x="1624905" y="21847"/>
                    <a:pt x="1624905" y="48796"/>
                  </a:cubicBezTo>
                  <a:lnTo>
                    <a:pt x="1624905" y="192151"/>
                  </a:lnTo>
                  <a:cubicBezTo>
                    <a:pt x="1624905" y="205092"/>
                    <a:pt x="1619764" y="217503"/>
                    <a:pt x="1610613" y="226654"/>
                  </a:cubicBezTo>
                  <a:cubicBezTo>
                    <a:pt x="1601462" y="235805"/>
                    <a:pt x="1589051" y="240946"/>
                    <a:pt x="1576110" y="240946"/>
                  </a:cubicBezTo>
                  <a:lnTo>
                    <a:pt x="48796" y="240946"/>
                  </a:lnTo>
                  <a:cubicBezTo>
                    <a:pt x="21847" y="240946"/>
                    <a:pt x="0" y="219100"/>
                    <a:pt x="0" y="192151"/>
                  </a:cubicBezTo>
                  <a:lnTo>
                    <a:pt x="0" y="48796"/>
                  </a:lnTo>
                  <a:cubicBezTo>
                    <a:pt x="0" y="21847"/>
                    <a:pt x="21847" y="0"/>
                    <a:pt x="48796" y="0"/>
                  </a:cubicBezTo>
                  <a:close/>
                </a:path>
              </a:pathLst>
            </a:custGeom>
            <a:solidFill>
              <a:srgbClr val="8D563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1624905" cy="1837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9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0" y="1411998"/>
            <a:ext cx="18288000" cy="774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1"/>
              </a:lnSpc>
            </a:pPr>
            <a:r>
              <a:rPr lang="en-US" sz="6399"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rPr>
              <a:t>2 เธสะโลนิกา 1:4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2841547"/>
            <a:ext cx="18288000" cy="7699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 </a:t>
            </a: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ฉะนั้นในหมู่คริสตจักรต่างๆ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ของพระเจ้า เราจึงอวด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ถึงความทรหดอดทน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และความเชื่อของท่าน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.....</a:t>
            </a:r>
          </a:p>
        </p:txBody>
      </p:sp>
    </p:spTree>
  </p:cSld>
  <p:clrMapOvr>
    <a:masterClrMapping/>
  </p:clrMapOvr>
</p:sld>
</file>

<file path=ppt/slides/slide5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622194" y="1028700"/>
            <a:ext cx="9043611" cy="1341017"/>
            <a:chOff x="0" y="0"/>
            <a:chExt cx="1624905" cy="2409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24905" cy="240946"/>
            </a:xfrm>
            <a:custGeom>
              <a:avLst/>
              <a:gdLst/>
              <a:ahLst/>
              <a:cxnLst/>
              <a:rect r="r" b="b" t="t" l="l"/>
              <a:pathLst>
                <a:path h="240946" w="1624905">
                  <a:moveTo>
                    <a:pt x="48796" y="0"/>
                  </a:moveTo>
                  <a:lnTo>
                    <a:pt x="1576110" y="0"/>
                  </a:lnTo>
                  <a:cubicBezTo>
                    <a:pt x="1603059" y="0"/>
                    <a:pt x="1624905" y="21847"/>
                    <a:pt x="1624905" y="48796"/>
                  </a:cubicBezTo>
                  <a:lnTo>
                    <a:pt x="1624905" y="192151"/>
                  </a:lnTo>
                  <a:cubicBezTo>
                    <a:pt x="1624905" y="205092"/>
                    <a:pt x="1619764" y="217503"/>
                    <a:pt x="1610613" y="226654"/>
                  </a:cubicBezTo>
                  <a:cubicBezTo>
                    <a:pt x="1601462" y="235805"/>
                    <a:pt x="1589051" y="240946"/>
                    <a:pt x="1576110" y="240946"/>
                  </a:cubicBezTo>
                  <a:lnTo>
                    <a:pt x="48796" y="240946"/>
                  </a:lnTo>
                  <a:cubicBezTo>
                    <a:pt x="21847" y="240946"/>
                    <a:pt x="0" y="219100"/>
                    <a:pt x="0" y="192151"/>
                  </a:cubicBezTo>
                  <a:lnTo>
                    <a:pt x="0" y="48796"/>
                  </a:lnTo>
                  <a:cubicBezTo>
                    <a:pt x="0" y="21847"/>
                    <a:pt x="21847" y="0"/>
                    <a:pt x="48796" y="0"/>
                  </a:cubicBezTo>
                  <a:close/>
                </a:path>
              </a:pathLst>
            </a:custGeom>
            <a:solidFill>
              <a:srgbClr val="8D563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1624905" cy="1837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9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0" y="1411998"/>
            <a:ext cx="18288000" cy="774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1"/>
              </a:lnSpc>
            </a:pPr>
            <a:r>
              <a:rPr lang="en-US" sz="6399"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rPr>
              <a:t>2 เธสะโลนิกา 1:4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2841547"/>
            <a:ext cx="18288000" cy="4518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ท่ามกลางการข่มเหง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และการทดลอง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9999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นานัปการที่ท่านเผชิญอยู่</a:t>
            </a:r>
          </a:p>
        </p:txBody>
      </p:sp>
    </p:spTree>
  </p:cSld>
  <p:clrMapOvr>
    <a:masterClrMapping/>
  </p:clrMapOvr>
</p:sld>
</file>

<file path=ppt/slides/slide5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8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45385" y="1028700"/>
            <a:ext cx="2251019" cy="239291"/>
            <a:chOff x="0" y="0"/>
            <a:chExt cx="3001359" cy="31905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2904473" y="111084"/>
              <a:ext cx="96886" cy="96886"/>
            </a:xfrm>
            <a:custGeom>
              <a:avLst/>
              <a:gdLst/>
              <a:ahLst/>
              <a:cxnLst/>
              <a:rect r="r" b="b" t="t" l="l"/>
              <a:pathLst>
                <a:path h="96886" w="96886">
                  <a:moveTo>
                    <a:pt x="0" y="0"/>
                  </a:moveTo>
                  <a:lnTo>
                    <a:pt x="96886" y="0"/>
                  </a:lnTo>
                  <a:lnTo>
                    <a:pt x="96886" y="96886"/>
                  </a:lnTo>
                  <a:lnTo>
                    <a:pt x="0" y="96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251500" y="77407"/>
              <a:ext cx="164241" cy="164241"/>
            </a:xfrm>
            <a:custGeom>
              <a:avLst/>
              <a:gdLst/>
              <a:ahLst/>
              <a:cxnLst/>
              <a:rect r="r" b="b" t="t" l="l"/>
              <a:pathLst>
                <a:path h="164241" w="164241">
                  <a:moveTo>
                    <a:pt x="0" y="0"/>
                  </a:moveTo>
                  <a:lnTo>
                    <a:pt x="164241" y="0"/>
                  </a:lnTo>
                  <a:lnTo>
                    <a:pt x="164241" y="164241"/>
                  </a:lnTo>
                  <a:lnTo>
                    <a:pt x="0" y="1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552176" y="54363"/>
              <a:ext cx="210592" cy="210329"/>
            </a:xfrm>
            <a:custGeom>
              <a:avLst/>
              <a:gdLst/>
              <a:ahLst/>
              <a:cxnLst/>
              <a:rect r="r" b="b" t="t" l="l"/>
              <a:pathLst>
                <a:path h="210329" w="210592">
                  <a:moveTo>
                    <a:pt x="0" y="0"/>
                  </a:moveTo>
                  <a:lnTo>
                    <a:pt x="210592" y="0"/>
                  </a:lnTo>
                  <a:lnTo>
                    <a:pt x="210592" y="210329"/>
                  </a:lnTo>
                  <a:lnTo>
                    <a:pt x="0" y="21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808186" y="32058"/>
              <a:ext cx="255258" cy="254939"/>
            </a:xfrm>
            <a:custGeom>
              <a:avLst/>
              <a:gdLst/>
              <a:ahLst/>
              <a:cxnLst/>
              <a:rect r="r" b="b" t="t" l="l"/>
              <a:pathLst>
                <a:path h="254939" w="255258">
                  <a:moveTo>
                    <a:pt x="0" y="0"/>
                  </a:moveTo>
                  <a:lnTo>
                    <a:pt x="255258" y="0"/>
                  </a:lnTo>
                  <a:lnTo>
                    <a:pt x="255258" y="254939"/>
                  </a:lnTo>
                  <a:lnTo>
                    <a:pt x="0" y="254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19454" cy="319055"/>
            </a:xfrm>
            <a:custGeom>
              <a:avLst/>
              <a:gdLst/>
              <a:ahLst/>
              <a:cxnLst/>
              <a:rect r="r" b="b" t="t" l="l"/>
              <a:pathLst>
                <a:path h="319055" w="319454">
                  <a:moveTo>
                    <a:pt x="0" y="0"/>
                  </a:moveTo>
                  <a:lnTo>
                    <a:pt x="319454" y="0"/>
                  </a:lnTo>
                  <a:lnTo>
                    <a:pt x="319454" y="319055"/>
                  </a:lnTo>
                  <a:lnTo>
                    <a:pt x="0" y="319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name="Group 8" id="8"/>
          <p:cNvGrpSpPr/>
          <p:nvPr/>
        </p:nvGrpSpPr>
        <p:grpSpPr>
          <a:xfrm rot="0">
            <a:off x="15624000" y="9585401"/>
            <a:ext cx="2251019" cy="239291"/>
            <a:chOff x="0" y="0"/>
            <a:chExt cx="3001359" cy="31905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2904473" y="111084"/>
              <a:ext cx="96886" cy="96886"/>
            </a:xfrm>
            <a:custGeom>
              <a:avLst/>
              <a:gdLst/>
              <a:ahLst/>
              <a:cxnLst/>
              <a:rect r="r" b="b" t="t" l="l"/>
              <a:pathLst>
                <a:path h="96886" w="96886">
                  <a:moveTo>
                    <a:pt x="0" y="0"/>
                  </a:moveTo>
                  <a:lnTo>
                    <a:pt x="96886" y="0"/>
                  </a:lnTo>
                  <a:lnTo>
                    <a:pt x="96886" y="96886"/>
                  </a:lnTo>
                  <a:lnTo>
                    <a:pt x="0" y="96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251500" y="77407"/>
              <a:ext cx="164241" cy="164241"/>
            </a:xfrm>
            <a:custGeom>
              <a:avLst/>
              <a:gdLst/>
              <a:ahLst/>
              <a:cxnLst/>
              <a:rect r="r" b="b" t="t" l="l"/>
              <a:pathLst>
                <a:path h="164241" w="164241">
                  <a:moveTo>
                    <a:pt x="0" y="0"/>
                  </a:moveTo>
                  <a:lnTo>
                    <a:pt x="164241" y="0"/>
                  </a:lnTo>
                  <a:lnTo>
                    <a:pt x="164241" y="164241"/>
                  </a:lnTo>
                  <a:lnTo>
                    <a:pt x="0" y="1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552176" y="54363"/>
              <a:ext cx="210592" cy="210329"/>
            </a:xfrm>
            <a:custGeom>
              <a:avLst/>
              <a:gdLst/>
              <a:ahLst/>
              <a:cxnLst/>
              <a:rect r="r" b="b" t="t" l="l"/>
              <a:pathLst>
                <a:path h="210329" w="210592">
                  <a:moveTo>
                    <a:pt x="0" y="0"/>
                  </a:moveTo>
                  <a:lnTo>
                    <a:pt x="210592" y="0"/>
                  </a:lnTo>
                  <a:lnTo>
                    <a:pt x="210592" y="210329"/>
                  </a:lnTo>
                  <a:lnTo>
                    <a:pt x="0" y="21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808186" y="32058"/>
              <a:ext cx="255258" cy="254939"/>
            </a:xfrm>
            <a:custGeom>
              <a:avLst/>
              <a:gdLst/>
              <a:ahLst/>
              <a:cxnLst/>
              <a:rect r="r" b="b" t="t" l="l"/>
              <a:pathLst>
                <a:path h="254939" w="255258">
                  <a:moveTo>
                    <a:pt x="0" y="0"/>
                  </a:moveTo>
                  <a:lnTo>
                    <a:pt x="255258" y="0"/>
                  </a:lnTo>
                  <a:lnTo>
                    <a:pt x="255258" y="254939"/>
                  </a:lnTo>
                  <a:lnTo>
                    <a:pt x="0" y="254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19454" cy="319055"/>
            </a:xfrm>
            <a:custGeom>
              <a:avLst/>
              <a:gdLst/>
              <a:ahLst/>
              <a:cxnLst/>
              <a:rect r="r" b="b" t="t" l="l"/>
              <a:pathLst>
                <a:path h="319055" w="319454">
                  <a:moveTo>
                    <a:pt x="0" y="0"/>
                  </a:moveTo>
                  <a:lnTo>
                    <a:pt x="319454" y="0"/>
                  </a:lnTo>
                  <a:lnTo>
                    <a:pt x="319454" y="319055"/>
                  </a:lnTo>
                  <a:lnTo>
                    <a:pt x="0" y="319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name="TextBox 14" id="14"/>
          <p:cNvSpPr txBox="true"/>
          <p:nvPr/>
        </p:nvSpPr>
        <p:spPr>
          <a:xfrm rot="0">
            <a:off x="0" y="3266694"/>
            <a:ext cx="18288000" cy="43842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42"/>
              </a:lnSpc>
              <a:spcBef>
                <a:spcPct val="0"/>
              </a:spcBef>
            </a:pPr>
            <a:r>
              <a:rPr lang="en-US" b="true" sz="9699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เม</a:t>
            </a:r>
            <a:r>
              <a:rPr lang="en-US" b="true" sz="9699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ื่อมีการทดลอง</a:t>
            </a:r>
          </a:p>
          <a:p>
            <a:pPr algn="ctr">
              <a:lnSpc>
                <a:spcPts val="11542"/>
              </a:lnSpc>
              <a:spcBef>
                <a:spcPct val="0"/>
              </a:spcBef>
            </a:pPr>
            <a:r>
              <a:rPr lang="en-US" b="true" sz="9699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และความยากลำบากมาถึงท่าน</a:t>
            </a:r>
          </a:p>
          <a:p>
            <a:pPr algn="ctr">
              <a:lnSpc>
                <a:spcPts val="11542"/>
              </a:lnSpc>
              <a:spcBef>
                <a:spcPct val="0"/>
              </a:spcBef>
            </a:pPr>
            <a:r>
              <a:rPr lang="en-US" b="true" sz="9699">
                <a:solidFill>
                  <a:srgbClr val="8D563A"/>
                </a:solidFill>
                <a:latin typeface="Prompt Bold"/>
                <a:ea typeface="Prompt Bold"/>
                <a:cs typeface="Prompt Bold"/>
                <a:sym typeface="Prompt Bold"/>
              </a:rPr>
              <a:t>ให้ตอบสนองด้วยความเชื่อ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701302" y="1057275"/>
            <a:ext cx="2885396" cy="2209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492"/>
              </a:lnSpc>
              <a:spcBef>
                <a:spcPct val="0"/>
              </a:spcBef>
            </a:pPr>
            <a:r>
              <a:rPr lang="en-US" b="true" sz="14700">
                <a:solidFill>
                  <a:srgbClr val="532215"/>
                </a:solidFill>
                <a:latin typeface="Prompt Bold"/>
                <a:ea typeface="Prompt Bold"/>
                <a:cs typeface="Prompt Bold"/>
                <a:sym typeface="Prompt Bold"/>
              </a:rPr>
              <a:t>3.3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DAHWMaNhLGQ</dc:identifier>
  <dcterms:modified xsi:type="dcterms:W3CDTF">2011-08-01T06:04:30Z</dcterms:modified>
  <cp:revision>1</cp:revision>
  <dc:title>ตอนที่ 7 กฎของความเชื่อ</dc:title>
</cp:coreProperties>
</file>