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77.xml"/>
  <Override ContentType="application/vnd.openxmlformats-officedocument.presentationml.slide+xml" PartName="/ppt/slides/slide78.xml"/>
  <Override ContentType="application/vnd.openxmlformats-officedocument.presentationml.slide+xml" PartName="/ppt/slides/slide79.xml"/>
  <Override ContentType="application/vnd.openxmlformats-officedocument.presentationml.slide+xml" PartName="/ppt/slides/slide80.xml"/>
  <Override ContentType="application/vnd.openxmlformats-officedocument.presentationml.slide+xml" PartName="/ppt/slides/slide81.xml"/>
  <Override ContentType="application/vnd.openxmlformats-officedocument.presentationml.slide+xml" PartName="/ppt/slides/slide82.xml"/>
  <Override ContentType="application/vnd.openxmlformats-officedocument.presentationml.slide+xml" PartName="/ppt/slides/slide83.xml"/>
  <Override ContentType="application/vnd.openxmlformats-officedocument.presentationml.slide+xml" PartName="/ppt/slides/slide84.xml"/>
  <Override ContentType="application/vnd.openxmlformats-officedocument.presentationml.slide+xml" PartName="/ppt/slides/slide85.xml"/>
  <Override ContentType="application/vnd.openxmlformats-officedocument.presentationml.slide+xml" PartName="/ppt/slides/slide86.xml"/>
  <Override ContentType="application/vnd.openxmlformats-officedocument.presentationml.slide+xml" PartName="/ppt/slides/slide87.xml"/>
  <Override ContentType="application/vnd.openxmlformats-officedocument.presentationml.slide+xml" PartName="/ppt/slides/slide88.xml"/>
  <Override ContentType="application/vnd.openxmlformats-officedocument.presentationml.slide+xml" PartName="/ppt/slides/slide89.xml"/>
  <Override ContentType="application/vnd.openxmlformats-officedocument.presentationml.slide+xml" PartName="/ppt/slides/slide90.xml"/>
  <Override ContentType="application/vnd.openxmlformats-officedocument.presentationml.slide+xml" PartName="/ppt/slides/slide91.xml"/>
  <Override ContentType="application/vnd.openxmlformats-officedocument.presentationml.slide+xml" PartName="/ppt/slides/slide92.xml"/>
  <Override ContentType="application/vnd.openxmlformats-officedocument.presentationml.slide+xml" PartName="/ppt/slides/slide93.xml"/>
  <Override ContentType="application/vnd.openxmlformats-officedocument.presentationml.slide+xml" PartName="/ppt/slides/slide94.xml"/>
  <Override ContentType="application/vnd.openxmlformats-officedocument.presentationml.slide+xml" PartName="/ppt/slides/slide95.xml"/>
  <Override ContentType="application/vnd.openxmlformats-officedocument.presentationml.slide+xml" PartName="/ppt/slides/slide96.xml"/>
  <Override ContentType="application/vnd.openxmlformats-officedocument.presentationml.slide+xml" PartName="/ppt/slides/slide97.xml"/>
  <Override ContentType="application/vnd.openxmlformats-officedocument.presentationml.slide+xml" PartName="/ppt/slides/slide98.xml"/>
  <Override ContentType="application/vnd.openxmlformats-officedocument.presentationml.slide+xml" PartName="/ppt/slides/slide99.xml"/>
  <Override ContentType="application/vnd.openxmlformats-officedocument.presentationml.slide+xml" PartName="/ppt/slides/slide100.xml"/>
  <Override ContentType="application/vnd.openxmlformats-officedocument.presentationml.slide+xml" PartName="/ppt/slides/slide101.xml"/>
  <Override ContentType="application/vnd.openxmlformats-officedocument.presentationml.slide+xml" PartName="/ppt/slides/slide102.xml"/>
  <Override ContentType="application/vnd.openxmlformats-officedocument.presentationml.slide+xml" PartName="/ppt/slides/slide103.xml"/>
  <Override ContentType="application/vnd.openxmlformats-officedocument.presentationml.slide+xml" PartName="/ppt/slides/slide104.xml"/>
  <Override ContentType="application/vnd.openxmlformats-officedocument.presentationml.slide+xml" PartName="/ppt/slides/slide105.xml"/>
  <Override ContentType="application/vnd.openxmlformats-officedocument.presentationml.slide+xml" PartName="/ppt/slides/slide106.xml"/>
  <Override ContentType="application/vnd.openxmlformats-officedocument.presentationml.slide+xml" PartName="/ppt/slides/slide107.xml"/>
  <Override ContentType="application/vnd.openxmlformats-officedocument.presentationml.slide+xml" PartName="/ppt/slides/slide108.xml"/>
  <Override ContentType="application/vnd.openxmlformats-officedocument.presentationml.slide+xml" PartName="/ppt/slides/slide109.xml"/>
  <Override ContentType="application/vnd.openxmlformats-officedocument.presentationml.slide+xml" PartName="/ppt/slides/slide110.xml"/>
  <Override ContentType="application/vnd.openxmlformats-officedocument.presentationml.slide+xml" PartName="/ppt/slides/slide111.xml"/>
  <Override ContentType="application/vnd.openxmlformats-officedocument.presentationml.slide+xml" PartName="/ppt/slides/slide112.xml"/>
  <Override ContentType="application/vnd.openxmlformats-officedocument.presentationml.slide+xml" PartName="/ppt/slides/slide113.xml"/>
  <Override ContentType="application/vnd.openxmlformats-officedocument.presentationml.slide+xml" PartName="/ppt/slides/slide114.xml"/>
  <Override ContentType="application/vnd.openxmlformats-officedocument.presentationml.slide+xml" PartName="/ppt/slides/slide115.xml"/>
  <Override ContentType="application/vnd.openxmlformats-officedocument.presentationml.slide+xml" PartName="/ppt/slides/slide116.xml"/>
  <Override ContentType="application/vnd.openxmlformats-officedocument.presentationml.slide+xml" PartName="/ppt/slides/slide117.xml"/>
  <Override ContentType="application/vnd.openxmlformats-officedocument.presentationml.slide+xml" PartName="/ppt/slides/slide118.xml"/>
  <Override ContentType="application/vnd.openxmlformats-officedocument.presentationml.slide+xml" PartName="/ppt/slides/slide119.xml"/>
  <Override ContentType="application/vnd.openxmlformats-officedocument.presentationml.slide+xml" PartName="/ppt/slides/slide120.xml"/>
  <Override ContentType="application/vnd.openxmlformats-officedocument.presentationml.slide+xml" PartName="/ppt/slides/slide121.xml"/>
  <Override ContentType="application/vnd.openxmlformats-officedocument.presentationml.slide+xml" PartName="/ppt/slides/slide122.xml"/>
  <Override ContentType="application/vnd.openxmlformats-officedocument.presentationml.slide+xml" PartName="/ppt/slides/slide123.xml"/>
  <Override ContentType="application/vnd.openxmlformats-officedocument.presentationml.slide+xml" PartName="/ppt/slides/slide124.xml"/>
  <Override ContentType="application/vnd.openxmlformats-officedocument.presentationml.slide+xml" PartName="/ppt/slides/slide125.xml"/>
  <Override ContentType="application/vnd.openxmlformats-officedocument.presentationml.slide+xml" PartName="/ppt/slides/slide126.xml"/>
  <Override ContentType="application/vnd.openxmlformats-officedocument.presentationml.slide+xml" PartName="/ppt/slides/slide127.xml"/>
  <Override ContentType="application/vnd.openxmlformats-officedocument.presentationml.slide+xml" PartName="/ppt/slides/slide128.xml"/>
  <Override ContentType="application/vnd.openxmlformats-officedocument.presentationml.slide+xml" PartName="/ppt/slides/slide129.xml"/>
  <Override ContentType="application/vnd.openxmlformats-officedocument.presentationml.slide+xml" PartName="/ppt/slides/slide130.xml"/>
  <Override ContentType="application/vnd.openxmlformats-officedocument.presentationml.slide+xml" PartName="/ppt/slides/slide131.xml"/>
  <Override ContentType="application/vnd.openxmlformats-officedocument.presentationml.slide+xml" PartName="/ppt/slides/slide132.xml"/>
  <Override ContentType="application/vnd.openxmlformats-officedocument.presentationml.slide+xml" PartName="/ppt/slides/slide133.xml"/>
  <Override ContentType="application/vnd.openxmlformats-officedocument.presentationml.slide+xml" PartName="/ppt/slides/slide134.xml"/>
  <Override ContentType="application/vnd.openxmlformats-officedocument.presentationml.slide+xml" PartName="/ppt/slides/slide135.xml"/>
  <Override ContentType="application/vnd.openxmlformats-officedocument.presentationml.slide+xml" PartName="/ppt/slides/slide136.xml"/>
  <Override ContentType="application/vnd.openxmlformats-officedocument.presentationml.slide+xml" PartName="/ppt/slides/slide137.xml"/>
  <Override ContentType="application/vnd.openxmlformats-officedocument.presentationml.slide+xml" PartName="/ppt/slides/slide138.xml"/>
  <Override ContentType="application/vnd.openxmlformats-officedocument.presentationml.slide+xml" PartName="/ppt/slides/slide139.xml"/>
  <Override ContentType="application/vnd.openxmlformats-officedocument.presentationml.slide+xml" PartName="/ppt/slides/slide14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  <p:sldId id="378" r:id="rId128"/>
    <p:sldId id="379" r:id="rId129"/>
    <p:sldId id="380" r:id="rId130"/>
    <p:sldId id="381" r:id="rId131"/>
    <p:sldId id="382" r:id="rId132"/>
    <p:sldId id="383" r:id="rId133"/>
    <p:sldId id="384" r:id="rId134"/>
    <p:sldId id="385" r:id="rId135"/>
    <p:sldId id="386" r:id="rId136"/>
    <p:sldId id="387" r:id="rId137"/>
    <p:sldId id="388" r:id="rId138"/>
    <p:sldId id="389" r:id="rId139"/>
    <p:sldId id="390" r:id="rId140"/>
    <p:sldId id="391" r:id="rId141"/>
    <p:sldId id="392" r:id="rId142"/>
    <p:sldId id="393" r:id="rId143"/>
    <p:sldId id="394" r:id="rId144"/>
    <p:sldId id="395" r:id="rId145"/>
  </p:sldIdLst>
  <p:sldSz cx="18288000" cy="12852400"/>
  <p:notesSz cx="6858000" cy="9144000"/>
  <p:embeddedFontLst>
    <p:embeddedFont>
      <p:font typeface="Prompt Bold" charset="1" panose="00000800000000000000"/>
      <p:regular r:id="rId146"/>
    </p:embeddedFont>
    <p:embeddedFont>
      <p:font typeface="Prompt Italics" charset="1" panose="00000500000000000000"/>
      <p:regular r:id="rId147"/>
    </p:embeddedFont>
    <p:embeddedFont>
      <p:font typeface="Prompt" charset="1" panose="00000500000000000000"/>
      <p:regular r:id="rId1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00" Target="slides/slide95.xml" Type="http://schemas.openxmlformats.org/officeDocument/2006/relationships/slide"/><Relationship Id="rId101" Target="slides/slide96.xml" Type="http://schemas.openxmlformats.org/officeDocument/2006/relationships/slide"/><Relationship Id="rId102" Target="slides/slide97.xml" Type="http://schemas.openxmlformats.org/officeDocument/2006/relationships/slide"/><Relationship Id="rId103" Target="slides/slide98.xml" Type="http://schemas.openxmlformats.org/officeDocument/2006/relationships/slide"/><Relationship Id="rId104" Target="slides/slide99.xml" Type="http://schemas.openxmlformats.org/officeDocument/2006/relationships/slide"/><Relationship Id="rId105" Target="slides/slide100.xml" Type="http://schemas.openxmlformats.org/officeDocument/2006/relationships/slide"/><Relationship Id="rId106" Target="slides/slide101.xml" Type="http://schemas.openxmlformats.org/officeDocument/2006/relationships/slide"/><Relationship Id="rId107" Target="slides/slide102.xml" Type="http://schemas.openxmlformats.org/officeDocument/2006/relationships/slide"/><Relationship Id="rId108" Target="slides/slide103.xml" Type="http://schemas.openxmlformats.org/officeDocument/2006/relationships/slide"/><Relationship Id="rId109" Target="slides/slide104.xml" Type="http://schemas.openxmlformats.org/officeDocument/2006/relationships/slide"/><Relationship Id="rId11" Target="slides/slide6.xml" Type="http://schemas.openxmlformats.org/officeDocument/2006/relationships/slide"/><Relationship Id="rId110" Target="slides/slide105.xml" Type="http://schemas.openxmlformats.org/officeDocument/2006/relationships/slide"/><Relationship Id="rId111" Target="slides/slide106.xml" Type="http://schemas.openxmlformats.org/officeDocument/2006/relationships/slide"/><Relationship Id="rId112" Target="slides/slide107.xml" Type="http://schemas.openxmlformats.org/officeDocument/2006/relationships/slide"/><Relationship Id="rId113" Target="slides/slide108.xml" Type="http://schemas.openxmlformats.org/officeDocument/2006/relationships/slide"/><Relationship Id="rId114" Target="slides/slide109.xml" Type="http://schemas.openxmlformats.org/officeDocument/2006/relationships/slide"/><Relationship Id="rId115" Target="slides/slide110.xml" Type="http://schemas.openxmlformats.org/officeDocument/2006/relationships/slide"/><Relationship Id="rId116" Target="slides/slide111.xml" Type="http://schemas.openxmlformats.org/officeDocument/2006/relationships/slide"/><Relationship Id="rId117" Target="slides/slide112.xml" Type="http://schemas.openxmlformats.org/officeDocument/2006/relationships/slide"/><Relationship Id="rId118" Target="slides/slide113.xml" Type="http://schemas.openxmlformats.org/officeDocument/2006/relationships/slide"/><Relationship Id="rId119" Target="slides/slide114.xml" Type="http://schemas.openxmlformats.org/officeDocument/2006/relationships/slide"/><Relationship Id="rId12" Target="slides/slide7.xml" Type="http://schemas.openxmlformats.org/officeDocument/2006/relationships/slide"/><Relationship Id="rId120" Target="slides/slide115.xml" Type="http://schemas.openxmlformats.org/officeDocument/2006/relationships/slide"/><Relationship Id="rId121" Target="slides/slide116.xml" Type="http://schemas.openxmlformats.org/officeDocument/2006/relationships/slide"/><Relationship Id="rId122" Target="slides/slide117.xml" Type="http://schemas.openxmlformats.org/officeDocument/2006/relationships/slide"/><Relationship Id="rId123" Target="slides/slide118.xml" Type="http://schemas.openxmlformats.org/officeDocument/2006/relationships/slide"/><Relationship Id="rId124" Target="slides/slide119.xml" Type="http://schemas.openxmlformats.org/officeDocument/2006/relationships/slide"/><Relationship Id="rId125" Target="slides/slide120.xml" Type="http://schemas.openxmlformats.org/officeDocument/2006/relationships/slide"/><Relationship Id="rId126" Target="slides/slide121.xml" Type="http://schemas.openxmlformats.org/officeDocument/2006/relationships/slide"/><Relationship Id="rId127" Target="slides/slide122.xml" Type="http://schemas.openxmlformats.org/officeDocument/2006/relationships/slide"/><Relationship Id="rId128" Target="slides/slide123.xml" Type="http://schemas.openxmlformats.org/officeDocument/2006/relationships/slide"/><Relationship Id="rId129" Target="slides/slide124.xml" Type="http://schemas.openxmlformats.org/officeDocument/2006/relationships/slide"/><Relationship Id="rId13" Target="slides/slide8.xml" Type="http://schemas.openxmlformats.org/officeDocument/2006/relationships/slide"/><Relationship Id="rId130" Target="slides/slide125.xml" Type="http://schemas.openxmlformats.org/officeDocument/2006/relationships/slide"/><Relationship Id="rId131" Target="slides/slide126.xml" Type="http://schemas.openxmlformats.org/officeDocument/2006/relationships/slide"/><Relationship Id="rId132" Target="slides/slide127.xml" Type="http://schemas.openxmlformats.org/officeDocument/2006/relationships/slide"/><Relationship Id="rId133" Target="slides/slide128.xml" Type="http://schemas.openxmlformats.org/officeDocument/2006/relationships/slide"/><Relationship Id="rId134" Target="slides/slide129.xml" Type="http://schemas.openxmlformats.org/officeDocument/2006/relationships/slide"/><Relationship Id="rId135" Target="slides/slide130.xml" Type="http://schemas.openxmlformats.org/officeDocument/2006/relationships/slide"/><Relationship Id="rId136" Target="slides/slide131.xml" Type="http://schemas.openxmlformats.org/officeDocument/2006/relationships/slide"/><Relationship Id="rId137" Target="slides/slide132.xml" Type="http://schemas.openxmlformats.org/officeDocument/2006/relationships/slide"/><Relationship Id="rId138" Target="slides/slide133.xml" Type="http://schemas.openxmlformats.org/officeDocument/2006/relationships/slide"/><Relationship Id="rId139" Target="slides/slide134.xml" Type="http://schemas.openxmlformats.org/officeDocument/2006/relationships/slide"/><Relationship Id="rId14" Target="slides/slide9.xml" Type="http://schemas.openxmlformats.org/officeDocument/2006/relationships/slide"/><Relationship Id="rId140" Target="slides/slide135.xml" Type="http://schemas.openxmlformats.org/officeDocument/2006/relationships/slide"/><Relationship Id="rId141" Target="slides/slide136.xml" Type="http://schemas.openxmlformats.org/officeDocument/2006/relationships/slide"/><Relationship Id="rId142" Target="slides/slide137.xml" Type="http://schemas.openxmlformats.org/officeDocument/2006/relationships/slide"/><Relationship Id="rId143" Target="slides/slide138.xml" Type="http://schemas.openxmlformats.org/officeDocument/2006/relationships/slide"/><Relationship Id="rId144" Target="slides/slide139.xml" Type="http://schemas.openxmlformats.org/officeDocument/2006/relationships/slide"/><Relationship Id="rId145" Target="slides/slide140.xml" Type="http://schemas.openxmlformats.org/officeDocument/2006/relationships/slide"/><Relationship Id="rId146" Target="fonts/font146.fntdata" Type="http://schemas.openxmlformats.org/officeDocument/2006/relationships/font"/><Relationship Id="rId147" Target="fonts/font147.fntdata" Type="http://schemas.openxmlformats.org/officeDocument/2006/relationships/font"/><Relationship Id="rId148" Target="fonts/font148.fntdata" Type="http://schemas.openxmlformats.org/officeDocument/2006/relationships/font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slides/slide55.xml" Type="http://schemas.openxmlformats.org/officeDocument/2006/relationships/slide"/><Relationship Id="rId61" Target="slides/slide56.xml" Type="http://schemas.openxmlformats.org/officeDocument/2006/relationships/slide"/><Relationship Id="rId62" Target="slides/slide57.xml" Type="http://schemas.openxmlformats.org/officeDocument/2006/relationships/slide"/><Relationship Id="rId63" Target="slides/slide58.xml" Type="http://schemas.openxmlformats.org/officeDocument/2006/relationships/slide"/><Relationship Id="rId64" Target="slides/slide59.xml" Type="http://schemas.openxmlformats.org/officeDocument/2006/relationships/slide"/><Relationship Id="rId65" Target="slides/slide60.xml" Type="http://schemas.openxmlformats.org/officeDocument/2006/relationships/slide"/><Relationship Id="rId66" Target="slides/slide61.xml" Type="http://schemas.openxmlformats.org/officeDocument/2006/relationships/slide"/><Relationship Id="rId67" Target="slides/slide62.xml" Type="http://schemas.openxmlformats.org/officeDocument/2006/relationships/slide"/><Relationship Id="rId68" Target="slides/slide63.xml" Type="http://schemas.openxmlformats.org/officeDocument/2006/relationships/slide"/><Relationship Id="rId69" Target="slides/slide64.xml" Type="http://schemas.openxmlformats.org/officeDocument/2006/relationships/slide"/><Relationship Id="rId7" Target="slides/slide2.xml" Type="http://schemas.openxmlformats.org/officeDocument/2006/relationships/slide"/><Relationship Id="rId70" Target="slides/slide65.xml" Type="http://schemas.openxmlformats.org/officeDocument/2006/relationships/slide"/><Relationship Id="rId71" Target="slides/slide66.xml" Type="http://schemas.openxmlformats.org/officeDocument/2006/relationships/slide"/><Relationship Id="rId72" Target="slides/slide67.xml" Type="http://schemas.openxmlformats.org/officeDocument/2006/relationships/slide"/><Relationship Id="rId73" Target="slides/slide68.xml" Type="http://schemas.openxmlformats.org/officeDocument/2006/relationships/slide"/><Relationship Id="rId74" Target="slides/slide69.xml" Type="http://schemas.openxmlformats.org/officeDocument/2006/relationships/slide"/><Relationship Id="rId75" Target="slides/slide70.xml" Type="http://schemas.openxmlformats.org/officeDocument/2006/relationships/slide"/><Relationship Id="rId76" Target="slides/slide71.xml" Type="http://schemas.openxmlformats.org/officeDocument/2006/relationships/slide"/><Relationship Id="rId77" Target="slides/slide72.xml" Type="http://schemas.openxmlformats.org/officeDocument/2006/relationships/slide"/><Relationship Id="rId78" Target="slides/slide73.xml" Type="http://schemas.openxmlformats.org/officeDocument/2006/relationships/slide"/><Relationship Id="rId79" Target="slides/slide74.xml" Type="http://schemas.openxmlformats.org/officeDocument/2006/relationships/slide"/><Relationship Id="rId8" Target="slides/slide3.xml" Type="http://schemas.openxmlformats.org/officeDocument/2006/relationships/slide"/><Relationship Id="rId80" Target="slides/slide75.xml" Type="http://schemas.openxmlformats.org/officeDocument/2006/relationships/slide"/><Relationship Id="rId81" Target="slides/slide76.xml" Type="http://schemas.openxmlformats.org/officeDocument/2006/relationships/slide"/><Relationship Id="rId82" Target="slides/slide77.xml" Type="http://schemas.openxmlformats.org/officeDocument/2006/relationships/slide"/><Relationship Id="rId83" Target="slides/slide78.xml" Type="http://schemas.openxmlformats.org/officeDocument/2006/relationships/slide"/><Relationship Id="rId84" Target="slides/slide79.xml" Type="http://schemas.openxmlformats.org/officeDocument/2006/relationships/slide"/><Relationship Id="rId85" Target="slides/slide80.xml" Type="http://schemas.openxmlformats.org/officeDocument/2006/relationships/slide"/><Relationship Id="rId86" Target="slides/slide81.xml" Type="http://schemas.openxmlformats.org/officeDocument/2006/relationships/slide"/><Relationship Id="rId87" Target="slides/slide82.xml" Type="http://schemas.openxmlformats.org/officeDocument/2006/relationships/slide"/><Relationship Id="rId88" Target="slides/slide83.xml" Type="http://schemas.openxmlformats.org/officeDocument/2006/relationships/slide"/><Relationship Id="rId89" Target="slides/slide84.xml" Type="http://schemas.openxmlformats.org/officeDocument/2006/relationships/slide"/><Relationship Id="rId9" Target="slides/slide4.xml" Type="http://schemas.openxmlformats.org/officeDocument/2006/relationships/slide"/><Relationship Id="rId90" Target="slides/slide85.xml" Type="http://schemas.openxmlformats.org/officeDocument/2006/relationships/slide"/><Relationship Id="rId91" Target="slides/slide86.xml" Type="http://schemas.openxmlformats.org/officeDocument/2006/relationships/slide"/><Relationship Id="rId92" Target="slides/slide87.xml" Type="http://schemas.openxmlformats.org/officeDocument/2006/relationships/slide"/><Relationship Id="rId93" Target="slides/slide88.xml" Type="http://schemas.openxmlformats.org/officeDocument/2006/relationships/slide"/><Relationship Id="rId94" Target="slides/slide89.xml" Type="http://schemas.openxmlformats.org/officeDocument/2006/relationships/slide"/><Relationship Id="rId95" Target="slides/slide90.xml" Type="http://schemas.openxmlformats.org/officeDocument/2006/relationships/slide"/><Relationship Id="rId96" Target="slides/slide91.xml" Type="http://schemas.openxmlformats.org/officeDocument/2006/relationships/slide"/><Relationship Id="rId97" Target="slides/slide92.xml" Type="http://schemas.openxmlformats.org/officeDocument/2006/relationships/slide"/><Relationship Id="rId98" Target="slides/slide93.xml" Type="http://schemas.openxmlformats.org/officeDocument/2006/relationships/slide"/><Relationship Id="rId99" Target="slides/slide9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svg" Type="http://schemas.openxmlformats.org/officeDocument/2006/relationships/image"/><Relationship Id="rId16" Target="../media/image15.svg" Type="http://schemas.openxmlformats.org/officeDocument/2006/relationships/image"/><Relationship Id="rId17" Target="../media/image16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29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10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36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10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1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1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36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1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36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1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36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1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36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1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36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1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Relationship Id="rId3" Target="../media/image38.png" Type="http://schemas.openxmlformats.org/officeDocument/2006/relationships/image"/><Relationship Id="rId4" Target="../media/image39.svg" Type="http://schemas.openxmlformats.org/officeDocument/2006/relationships/image"/><Relationship Id="rId5" Target="../media/image40.png" Type="http://schemas.openxmlformats.org/officeDocument/2006/relationships/image"/><Relationship Id="rId6" Target="../media/image41.svg" Type="http://schemas.openxmlformats.org/officeDocument/2006/relationships/image"/></Relationships>
</file>

<file path=ppt/slides/_rels/slide1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30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svg" Type="http://schemas.openxmlformats.org/officeDocument/2006/relationships/image"/><Relationship Id="rId16" Target="../media/image15.svg" Type="http://schemas.openxmlformats.org/officeDocument/2006/relationships/image"/><Relationship Id="rId17" Target="../media/image16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31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32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33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svg" Type="http://schemas.openxmlformats.org/officeDocument/2006/relationships/image"/><Relationship Id="rId16" Target="../media/image15.svg" Type="http://schemas.openxmlformats.org/officeDocument/2006/relationships/image"/><Relationship Id="rId17" Target="../media/image16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34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35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svg" Type="http://schemas.openxmlformats.org/officeDocument/2006/relationships/image"/><Relationship Id="rId16" Target="../media/image15.svg" Type="http://schemas.openxmlformats.org/officeDocument/2006/relationships/image"/><Relationship Id="rId17" Target="../media/image16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27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28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6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6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36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6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36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6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29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6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36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36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7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36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8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36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9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285875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0111" r="0" b="-10111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3350938"/>
            <a:ext cx="18288000" cy="3347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439"/>
              </a:lnSpc>
            </a:pPr>
            <a:r>
              <a:rPr lang="en-US" b="true" sz="9600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 Bold"/>
                <a:ea typeface="Prompt Bold"/>
                <a:cs typeface="Prompt Bold"/>
                <a:sym typeface="Prompt Bold"/>
              </a:rPr>
              <a:t>คำเทศนาชุด:</a:t>
            </a:r>
          </a:p>
          <a:p>
            <a:pPr algn="ctr">
              <a:lnSpc>
                <a:spcPts val="13439"/>
              </a:lnSpc>
            </a:pPr>
            <a:r>
              <a:rPr lang="en-US" b="true" sz="9600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 Bold"/>
                <a:ea typeface="Prompt Bold"/>
                <a:cs typeface="Prompt Bold"/>
                <a:sym typeface="Prompt Bold"/>
              </a:rPr>
              <a:t>การดำเนินชีวิตโดยความเชื่อ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0" y="8684498"/>
            <a:ext cx="18288000" cy="461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25"/>
              </a:lnSpc>
              <a:spcBef>
                <a:spcPct val="0"/>
              </a:spcBef>
            </a:pPr>
            <a:r>
              <a:rPr lang="en-US" sz="313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Living</a:t>
            </a:r>
            <a:r>
              <a:rPr lang="en-US" sz="313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 by Faith Series 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694608" y="7673327"/>
            <a:ext cx="4898785" cy="351082"/>
            <a:chOff x="0" y="0"/>
            <a:chExt cx="6531713" cy="468109"/>
          </a:xfrm>
        </p:grpSpPr>
        <p:sp>
          <p:nvSpPr>
            <p:cNvPr name="Freeform 6" id="6"/>
            <p:cNvSpPr/>
            <p:nvPr/>
          </p:nvSpPr>
          <p:spPr>
            <a:xfrm flipH="false" flipV="false" rot="-2700000">
              <a:off x="34351" y="151124"/>
              <a:ext cx="165862" cy="165862"/>
            </a:xfrm>
            <a:custGeom>
              <a:avLst/>
              <a:gdLst/>
              <a:ahLst/>
              <a:cxnLst/>
              <a:rect r="r" b="b" t="t" l="l"/>
              <a:pathLst>
                <a:path h="165862" w="165862">
                  <a:moveTo>
                    <a:pt x="0" y="0"/>
                  </a:moveTo>
                  <a:lnTo>
                    <a:pt x="165862" y="0"/>
                  </a:lnTo>
                  <a:lnTo>
                    <a:pt x="165862" y="165862"/>
                  </a:lnTo>
                  <a:lnTo>
                    <a:pt x="0" y="165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2700000">
              <a:off x="2848236" y="127186"/>
              <a:ext cx="213738" cy="213738"/>
            </a:xfrm>
            <a:custGeom>
              <a:avLst/>
              <a:gdLst/>
              <a:ahLst/>
              <a:cxnLst/>
              <a:rect r="r" b="b" t="t" l="l"/>
              <a:pathLst>
                <a:path h="213738" w="213738">
                  <a:moveTo>
                    <a:pt x="0" y="0"/>
                  </a:moveTo>
                  <a:lnTo>
                    <a:pt x="213737" y="0"/>
                  </a:lnTo>
                  <a:lnTo>
                    <a:pt x="213737" y="213738"/>
                  </a:lnTo>
                  <a:lnTo>
                    <a:pt x="0" y="2137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2700000">
              <a:off x="3140307" y="68553"/>
              <a:ext cx="331003" cy="331003"/>
            </a:xfrm>
            <a:custGeom>
              <a:avLst/>
              <a:gdLst/>
              <a:ahLst/>
              <a:cxnLst/>
              <a:rect r="r" b="b" t="t" l="l"/>
              <a:pathLst>
                <a:path h="331003" w="331003">
                  <a:moveTo>
                    <a:pt x="0" y="0"/>
                  </a:moveTo>
                  <a:lnTo>
                    <a:pt x="331004" y="0"/>
                  </a:lnTo>
                  <a:lnTo>
                    <a:pt x="331004" y="331003"/>
                  </a:lnTo>
                  <a:lnTo>
                    <a:pt x="0" y="331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2700000">
              <a:off x="3531024" y="129141"/>
              <a:ext cx="209828" cy="209828"/>
            </a:xfrm>
            <a:custGeom>
              <a:avLst/>
              <a:gdLst/>
              <a:ahLst/>
              <a:cxnLst/>
              <a:rect r="r" b="b" t="t" l="l"/>
              <a:pathLst>
                <a:path h="209828" w="209828">
                  <a:moveTo>
                    <a:pt x="0" y="0"/>
                  </a:moveTo>
                  <a:lnTo>
                    <a:pt x="209827" y="0"/>
                  </a:lnTo>
                  <a:lnTo>
                    <a:pt x="209827" y="209828"/>
                  </a:lnTo>
                  <a:lnTo>
                    <a:pt x="0" y="209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2700000">
              <a:off x="6339471" y="154425"/>
              <a:ext cx="159259" cy="159259"/>
            </a:xfrm>
            <a:custGeom>
              <a:avLst/>
              <a:gdLst/>
              <a:ahLst/>
              <a:cxnLst/>
              <a:rect r="r" b="b" t="t" l="l"/>
              <a:pathLst>
                <a:path h="159259" w="159259">
                  <a:moveTo>
                    <a:pt x="0" y="0"/>
                  </a:moveTo>
                  <a:lnTo>
                    <a:pt x="159259" y="0"/>
                  </a:lnTo>
                  <a:lnTo>
                    <a:pt x="159259" y="159259"/>
                  </a:lnTo>
                  <a:lnTo>
                    <a:pt x="0" y="1592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11" id="11"/>
            <p:cNvSpPr/>
            <p:nvPr/>
          </p:nvSpPr>
          <p:spPr>
            <a:xfrm>
              <a:off x="117282" y="234055"/>
              <a:ext cx="6301818" cy="0"/>
            </a:xfrm>
            <a:prstGeom prst="line">
              <a:avLst/>
            </a:prstGeom>
            <a:ln cap="flat" w="39757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710439" y="2213143"/>
            <a:ext cx="2216026" cy="202863"/>
            <a:chOff x="0" y="0"/>
            <a:chExt cx="2954701" cy="27048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781861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5" y="0"/>
                  </a:lnTo>
                  <a:lnTo>
                    <a:pt x="270485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890931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2684217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5691686" y="10453605"/>
            <a:ext cx="1978722" cy="181140"/>
            <a:chOff x="0" y="0"/>
            <a:chExt cx="2638296" cy="24151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1591050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19" y="0"/>
                  </a:lnTo>
                  <a:lnTo>
                    <a:pt x="241519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795525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396776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-603329" y="4562094"/>
            <a:ext cx="19494659" cy="465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คำสอนของพระเยซูเกี่ยวกับ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 </a:t>
            </a:r>
          </a:p>
          <a:p>
            <a:pPr algn="l">
              <a:lnSpc>
                <a:spcPts val="13999"/>
              </a:lnSpc>
              <a:spcBef>
                <a:spcPct val="0"/>
              </a:spcBef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7923022" y="2343150"/>
            <a:ext cx="2441956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0" y="8118475"/>
            <a:ext cx="18288000" cy="989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35"/>
              </a:lnSpc>
              <a:spcBef>
                <a:spcPct val="0"/>
              </a:spcBef>
            </a:pPr>
            <a:r>
              <a:rPr lang="en-US" sz="65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(มาระโก 11:20-24)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9723344" y="7288305"/>
            <a:ext cx="8564656" cy="4881854"/>
          </a:xfrm>
          <a:custGeom>
            <a:avLst/>
            <a:gdLst/>
            <a:ahLst/>
            <a:cxnLst/>
            <a:rect r="r" b="b" t="t" l="l"/>
            <a:pathLst>
              <a:path h="4881854" w="8564656">
                <a:moveTo>
                  <a:pt x="0" y="0"/>
                </a:moveTo>
                <a:lnTo>
                  <a:pt x="8564656" y="0"/>
                </a:lnTo>
                <a:lnTo>
                  <a:pt x="8564656" y="4881853"/>
                </a:lnTo>
                <a:lnTo>
                  <a:pt x="0" y="48818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58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14:8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752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“ที่เมืองลิสตรามีชาย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ขาพิการคนหนึ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่งนั่งอยู่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เขาเป็นง่อยมาตั้งแต่เกิด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ไม่เคยเดินเลย”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0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14:9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“คนนั้นนั่งฟังเปาโลพูด 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เปาโลมองตรงไปที่เขา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เห็นว่าเขามีความเชื่อ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ที่จะได้รับการรักษาให้หายได้”</a:t>
            </a:r>
          </a:p>
        </p:txBody>
      </p:sp>
    </p:spTree>
  </p:cSld>
  <p:clrMapOvr>
    <a:masterClrMapping/>
  </p:clrMapOvr>
</p:sld>
</file>

<file path=ppt/slides/slide10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14:10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“จึงร้องว่า “จงลุกขึ้นยืน!” 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คนนั้นก็กระโดดขึ้นยืน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และเริ่มเดินไป”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</a:t>
            </a:r>
          </a:p>
        </p:txBody>
      </p:sp>
    </p:spTree>
  </p:cSld>
  <p:clrMapOvr>
    <a:masterClrMapping/>
  </p:clrMapOvr>
</p:sld>
</file>

<file path=ppt/slides/slide10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1488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5:34</a:t>
            </a:r>
          </a:p>
          <a:p>
            <a:pPr algn="ctr">
              <a:lnSpc>
                <a:spcPts val="5631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“พระองค์ตรัสกับนางว่า 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“หญิงเอ๋ย ความเชื่อของเจ้า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ทำให้เจ้าหายโรค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0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1488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5:34</a:t>
            </a:r>
          </a:p>
          <a:p>
            <a:pPr algn="ctr">
              <a:lnSpc>
                <a:spcPts val="5631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จงกลับไปด้วยสันติสุข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และพ้นจากความทุกข์ทรมานเถิด”</a:t>
            </a:r>
          </a:p>
        </p:txBody>
      </p:sp>
    </p:spTree>
  </p:cSld>
  <p:clrMapOvr>
    <a:masterClrMapping/>
  </p:clrMapOvr>
</p:sld>
</file>

<file path=ppt/slides/slide10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5:27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752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“เมื่อนางได้ยินเรื่องพระเยซู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จึงเดินปะปนกับฝูงชน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ตามมาข้างหลังพระองค์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และแตะฉลองพระองค์”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0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0" y="5246650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พระเยซูตอ</a:t>
            </a: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บสนองต่อ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ความไม่เชื่ออย่างไร?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0" y="9344529"/>
            <a:ext cx="18288000" cy="845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91"/>
              </a:lnSpc>
              <a:spcBef>
                <a:spcPct val="0"/>
              </a:spcBef>
            </a:pP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(มาระ</a:t>
            </a: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โก 6:1-6)</a:t>
            </a:r>
          </a:p>
        </p:txBody>
      </p:sp>
      <p:sp>
        <p:nvSpPr>
          <p:cNvPr name="Freeform 16" id="16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12">
              <a:alphaModFix amt="30000"/>
            </a:blip>
            <a:stretch>
              <a:fillRect l="-90332" t="-3776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7896895" y="2462796"/>
            <a:ext cx="2494211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2.5</a:t>
            </a:r>
          </a:p>
        </p:txBody>
      </p:sp>
    </p:spTree>
  </p:cSld>
  <p:clrMapOvr>
    <a:masterClrMapping/>
  </p:clrMapOvr>
</p:sld>
</file>

<file path=ppt/slides/slide10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“พระเยซูเสด็จจากที่นั่นไปยัง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บ้านเกิดของพระองค์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โดยมีเหล่าสาวกติดตามไปด้วย”</a:t>
            </a:r>
          </a:p>
        </p:txBody>
      </p:sp>
    </p:spTree>
  </p:cSld>
  <p:clrMapOvr>
    <a:masterClrMapping/>
  </p:clrMapOvr>
</p:sld>
</file>

<file path=ppt/slides/slide10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951349"/>
            <a:ext cx="18288000" cy="9032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“เมื่อถึงวันสะบาโต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พระองค์ทรงสั่งสอนในธรรมศาลา 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หลายคนที่ได้ฟังพระองค์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ก็ประหลาดใจ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‭‭</a:t>
            </a:r>
          </a:p>
        </p:txBody>
      </p:sp>
    </p:spTree>
  </p:cSld>
  <p:clrMapOvr>
    <a:masterClrMapping/>
  </p:clrMapOvr>
</p:sld>
</file>

<file path=ppt/slides/slide10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951349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พวกเขาถามว่า “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คนนี้ได้สิ่งเหล่านี้มาจากไหน?……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‭‭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‭11‬:‭20‬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75454"/>
            <a:ext cx="18288000" cy="42028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67"/>
              </a:lnSpc>
            </a:pP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ในเวลา</a:t>
            </a: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เช้าขณะมาตามทางพวกเขาเห็นต</a:t>
            </a: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้นมะเดื่อเหี่ยวเฉา</a:t>
            </a:r>
          </a:p>
          <a:p>
            <a:pPr algn="ctr">
              <a:lnSpc>
                <a:spcPts val="11067"/>
              </a:lnSpc>
              <a:spcBef>
                <a:spcPct val="0"/>
              </a:spcBef>
            </a:pP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ไปจนถึงร</a:t>
            </a: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าก</a:t>
            </a:r>
          </a:p>
        </p:txBody>
      </p:sp>
    </p:spTree>
  </p:cSld>
  <p:clrMapOvr>
    <a:masterClrMapping/>
  </p:clrMapOvr>
</p:sld>
</file>

<file path=ppt/slides/slide11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…สติปัญญาที่เขาได้รับ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เป็นสติปัญญาอย่างไหนกัน?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ถึงกับทำการอัศจรรย์ได้!”</a:t>
            </a:r>
          </a:p>
        </p:txBody>
      </p:sp>
    </p:spTree>
  </p:cSld>
  <p:clrMapOvr>
    <a:masterClrMapping/>
  </p:clrMapOvr>
</p:sld>
</file>

<file path=ppt/slides/slide11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433487"/>
            <a:ext cx="18288000" cy="56793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85"/>
              </a:lnSpc>
            </a:pPr>
            <a:r>
              <a:rPr lang="en-US" sz="93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“เขาเป็นช่างไม้มิใช่หรือ?</a:t>
            </a:r>
          </a:p>
          <a:p>
            <a:pPr algn="ctr">
              <a:lnSpc>
                <a:spcPts val="11185"/>
              </a:lnSpc>
            </a:pPr>
            <a:r>
              <a:rPr lang="en-US" sz="93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เขาเป็นลูกนางมารีย์ </a:t>
            </a:r>
          </a:p>
          <a:p>
            <a:pPr algn="ctr">
              <a:lnSpc>
                <a:spcPts val="11185"/>
              </a:lnSpc>
            </a:pPr>
            <a:r>
              <a:rPr lang="en-US" sz="93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เป็นพี่ชายของยากอบ โยเซฟ </a:t>
            </a:r>
          </a:p>
          <a:p>
            <a:pPr algn="ctr">
              <a:lnSpc>
                <a:spcPts val="11185"/>
              </a:lnSpc>
              <a:spcBef>
                <a:spcPct val="0"/>
              </a:spcBef>
            </a:pPr>
            <a:r>
              <a:rPr lang="en-US" b="true" sz="93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ยูดาส กับซีโมนไม่ใช่หรือ?….</a:t>
            </a:r>
          </a:p>
        </p:txBody>
      </p:sp>
    </p:spTree>
  </p:cSld>
  <p:clrMapOvr>
    <a:masterClrMapping/>
  </p:clrMapOvr>
</p:sld>
</file>

<file path=ppt/slides/slide11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318940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…… พวกน้องสาวของเขา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ก็อยู่กับเราไม่ใช่หรือ? 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เขาทั้งหลายจึง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ไม่พอใจพระองค์”</a:t>
            </a:r>
          </a:p>
        </p:txBody>
      </p:sp>
    </p:spTree>
  </p:cSld>
  <p:clrMapOvr>
    <a:masterClrMapping/>
  </p:clrMapOvr>
</p:sld>
</file>

<file path=ppt/slides/slide11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318940"/>
            <a:ext cx="18288000" cy="752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“พระเยซูตรัสกับพวกเขาว่า 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“ผู้เผยพระวจนะจะขาดคนนับถือ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ก็แต่เฉพาะในบ้านเกิด ในหมู่ญาติ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และในบ้านของตนเอง”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1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318940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“พระองค์ไม่อาจทำ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การอัศจรรย์ใดๆ ที่นั่น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เว้นแต่ทรงวางมือบนคนป่วย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บางคนและรักษาพวกเขาให้หาย”</a:t>
            </a:r>
          </a:p>
        </p:txBody>
      </p:sp>
    </p:spTree>
  </p:cSld>
  <p:clrMapOvr>
    <a:masterClrMapping/>
  </p:clrMapOvr>
</p:sld>
</file>

<file path=ppt/slides/slide11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6:6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318940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“และพระองค์ทรงแปลกใจ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ที่พวกเขาขาดความเชื่อ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จากนั้นพระเยซูเสด็จไป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สั่งสอนตามหมู่บ้านโดยรอบ</a:t>
            </a:r>
          </a:p>
        </p:txBody>
      </p:sp>
    </p:spTree>
  </p:cSld>
  <p:clrMapOvr>
    <a:masterClrMapping/>
  </p:clrMapOvr>
</p:sld>
</file>

<file path=ppt/slides/slide1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157982" y="4417148"/>
            <a:ext cx="17972035" cy="68600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28"/>
              </a:lnSpc>
              <a:spcBef>
                <a:spcPct val="0"/>
              </a:spcBef>
            </a:pPr>
            <a:r>
              <a:rPr lang="en-US" b="true" sz="9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ก่อนที่ท่านจะใช้</a:t>
            </a:r>
            <a:r>
              <a:rPr lang="en-US" b="true" sz="9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 </a:t>
            </a:r>
          </a:p>
          <a:p>
            <a:pPr algn="ctr">
              <a:lnSpc>
                <a:spcPts val="10828"/>
              </a:lnSpc>
              <a:spcBef>
                <a:spcPct val="0"/>
              </a:spcBef>
            </a:pPr>
            <a:r>
              <a:rPr lang="en-US" b="true" sz="9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ให้ค้นหาข้อพระคัมภีร์</a:t>
            </a:r>
          </a:p>
          <a:p>
            <a:pPr algn="ctr">
              <a:lnSpc>
                <a:spcPts val="10828"/>
              </a:lnSpc>
              <a:spcBef>
                <a:spcPct val="0"/>
              </a:spcBef>
            </a:pPr>
            <a:r>
              <a:rPr lang="en-US" b="true" sz="9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ที่เป็นพระสัญญา</a:t>
            </a:r>
          </a:p>
          <a:p>
            <a:pPr algn="ctr">
              <a:lnSpc>
                <a:spcPts val="10828"/>
              </a:lnSpc>
              <a:spcBef>
                <a:spcPct val="0"/>
              </a:spcBef>
            </a:pPr>
            <a:r>
              <a:rPr lang="en-US" b="true" sz="9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สำหรับสิ่งที่ท่านต้องการ </a:t>
            </a:r>
          </a:p>
          <a:p>
            <a:pPr algn="ctr">
              <a:lnSpc>
                <a:spcPts val="10828"/>
              </a:lnSpc>
              <a:spcBef>
                <a:spcPct val="0"/>
              </a:spcBef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6547764" y="1650707"/>
            <a:ext cx="5192471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3.</a:t>
            </a:r>
          </a:p>
        </p:txBody>
      </p:sp>
    </p:spTree>
  </p:cSld>
  <p:clrMapOvr>
    <a:masterClrMapping/>
  </p:clrMapOvr>
</p:sld>
</file>

<file path=ppt/slides/slide1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157982" y="4417148"/>
            <a:ext cx="17972035" cy="2745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28"/>
              </a:lnSpc>
              <a:spcBef>
                <a:spcPct val="0"/>
              </a:spcBef>
            </a:pPr>
            <a:r>
              <a:rPr lang="en-US" b="true" sz="9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และใคร่ครวญในพระคัมภีร์เหล่านั้น</a:t>
            </a:r>
          </a:p>
          <a:p>
            <a:pPr algn="ctr">
              <a:lnSpc>
                <a:spcPts val="10828"/>
              </a:lnSpc>
              <a:spcBef>
                <a:spcPct val="0"/>
              </a:spcBef>
            </a:pPr>
            <a:r>
              <a:rPr lang="en-US" b="true" sz="9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เพื่อสร้างความเชื่อที่จะได้รับ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547764" y="1650707"/>
            <a:ext cx="5192471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3.</a:t>
            </a:r>
          </a:p>
        </p:txBody>
      </p:sp>
    </p:spTree>
  </p:cSld>
  <p:clrMapOvr>
    <a:masterClrMapping/>
  </p:clrMapOvr>
</p:sld>
</file>

<file path=ppt/slides/slide1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0" y="5246650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พระ</a:t>
            </a: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วจนะเปรียบเสมือนเมล็ด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ที่จะเกิดผลในชีวิตของเรา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0" y="9344529"/>
            <a:ext cx="18288000" cy="845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91"/>
              </a:lnSpc>
              <a:spcBef>
                <a:spcPct val="0"/>
              </a:spcBef>
            </a:pP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(มา</a:t>
            </a: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ระโก 4:14)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079804" y="2582441"/>
            <a:ext cx="2128391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3.1</a:t>
            </a:r>
          </a:p>
        </p:txBody>
      </p:sp>
    </p:spTree>
  </p:cSld>
  <p:clrMapOvr>
    <a:masterClrMapping/>
  </p:clrMapOvr>
</p:sld>
</file>

<file path=ppt/slides/slide11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 มาระโก 4:14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1508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“ช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าวนาได้หว่านพระวจนะ”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‭11‬:‭21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475429"/>
            <a:ext cx="18288000" cy="49145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113"/>
              </a:lnSpc>
            </a:pP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เปโ</a:t>
            </a: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ตรนึกขึ้นได้จึงทูลพระเยซูว่า </a:t>
            </a:r>
          </a:p>
          <a:p>
            <a:pPr algn="ctr">
              <a:lnSpc>
                <a:spcPts val="13113"/>
              </a:lnSpc>
            </a:pP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“รับบี ดูสิ! มะเดื่อที่ทรง</a:t>
            </a:r>
          </a:p>
          <a:p>
            <a:pPr algn="ctr">
              <a:lnSpc>
                <a:spcPts val="13113"/>
              </a:lnSpc>
            </a:pP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สาบเหี่ยวเฉาไปแล้ว!”</a:t>
            </a:r>
          </a:p>
        </p:txBody>
      </p:sp>
    </p:spTree>
  </p:cSld>
  <p:clrMapOvr>
    <a:masterClrMapping/>
  </p:clrMapOvr>
</p:sld>
</file>

<file path=ppt/slides/slide1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0" y="4750308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เมื่อท่านใคร่ครวญใน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พระสัญญาของพระเจ้า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เมล็ดแห่งพระวจนะของพระเจ้า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7899648" y="1908006"/>
            <a:ext cx="2488704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3.2</a:t>
            </a:r>
          </a:p>
        </p:txBody>
      </p:sp>
    </p:spTree>
  </p:cSld>
  <p:clrMapOvr>
    <a:masterClrMapping/>
  </p:clrMapOvr>
</p:sld>
</file>

<file path=ppt/slides/slide1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0" y="4750308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จะก่อให้เกิดความเชื่อ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ที่จะได้รับพระสัญญาของพระเจ้า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899648" y="1908006"/>
            <a:ext cx="2488704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3.2</a:t>
            </a:r>
          </a:p>
        </p:txBody>
      </p:sp>
    </p:spTree>
  </p:cSld>
  <p:clrMapOvr>
    <a:masterClrMapping/>
  </p:clrMapOvr>
</p:sld>
</file>

<file path=ppt/slides/slide1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0" y="4656201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พระวจนะของพ</a:t>
            </a: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ระเจ้า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จะนําท่านไปยังจุดที่ท่าน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เชื่อว่าท่านได้รับแล้ว ..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  <p:sp>
        <p:nvSpPr>
          <p:cNvPr name="Freeform 15" id="15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12">
              <a:alphaModFix amt="30000"/>
            </a:blip>
            <a:stretch>
              <a:fillRect l="-90332" t="-3776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8383946" y="2343150"/>
            <a:ext cx="2473672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3.3</a:t>
            </a:r>
          </a:p>
        </p:txBody>
      </p:sp>
    </p:spTree>
  </p:cSld>
  <p:clrMapOvr>
    <a:masterClrMapping/>
  </p:clrMapOvr>
</p:sld>
</file>

<file path=ppt/slides/slide1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0" y="4656201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 และสร้างความเชื่อที่ทําให้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ความหวังของท่านมีตัวตนขึ้น</a:t>
            </a:r>
          </a:p>
        </p:txBody>
      </p:sp>
      <p:sp>
        <p:nvSpPr>
          <p:cNvPr name="Freeform 15" id="15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12">
              <a:alphaModFix amt="30000"/>
            </a:blip>
            <a:stretch>
              <a:fillRect l="-90332" t="-3776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8383946" y="2343150"/>
            <a:ext cx="2473672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3.3</a:t>
            </a:r>
          </a:p>
        </p:txBody>
      </p:sp>
    </p:spTree>
  </p:cSld>
  <p:clrMapOvr>
    <a:masterClrMapping/>
  </p:clrMapOvr>
</p:sld>
</file>

<file path=ppt/slides/slide124.xml><?xml version="1.0" encoding="utf-8"?>
<p:sld xmlns:p="http://schemas.openxmlformats.org/presentationml/2006/main" xmlns:a="http://schemas.openxmlformats.org/drawingml/2006/main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5.xml><?xml version="1.0" encoding="utf-8"?>
<p:sld xmlns:p="http://schemas.openxmlformats.org/presentationml/2006/main" xmlns:a="http://schemas.openxmlformats.org/drawingml/2006/main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6.xml><?xml version="1.0" encoding="utf-8"?>
<p:sld xmlns:p="http://schemas.openxmlformats.org/presentationml/2006/main" xmlns:a="http://schemas.openxmlformats.org/drawingml/2006/main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7.xml><?xml version="1.0" encoding="utf-8"?>
<p:sld xmlns:p="http://schemas.openxmlformats.org/presentationml/2006/main" xmlns:a="http://schemas.openxmlformats.org/drawingml/2006/main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8.xml><?xml version="1.0" encoding="utf-8"?>
<p:sld xmlns:p="http://schemas.openxmlformats.org/presentationml/2006/main" xmlns:a="http://schemas.openxmlformats.org/drawingml/2006/main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9.xml><?xml version="1.0" encoding="utf-8"?>
<p:sld xmlns:p="http://schemas.openxmlformats.org/presentationml/2006/main" xmlns:a="http://schemas.openxmlformats.org/drawingml/2006/main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925145" y="2314575"/>
            <a:ext cx="6572770" cy="1341017"/>
            <a:chOff x="0" y="0"/>
            <a:chExt cx="1180958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80958" cy="240946"/>
            </a:xfrm>
            <a:custGeom>
              <a:avLst/>
              <a:gdLst/>
              <a:ahLst/>
              <a:cxnLst/>
              <a:rect r="r" b="b" t="t" l="l"/>
              <a:pathLst>
                <a:path h="240946" w="1180958">
                  <a:moveTo>
                    <a:pt x="67139" y="0"/>
                  </a:moveTo>
                  <a:lnTo>
                    <a:pt x="1113819" y="0"/>
                  </a:lnTo>
                  <a:cubicBezTo>
                    <a:pt x="1131626" y="0"/>
                    <a:pt x="1148703" y="7074"/>
                    <a:pt x="1161294" y="19665"/>
                  </a:cubicBezTo>
                  <a:cubicBezTo>
                    <a:pt x="1173885" y="32256"/>
                    <a:pt x="1180958" y="49333"/>
                    <a:pt x="1180958" y="67139"/>
                  </a:cubicBezTo>
                  <a:lnTo>
                    <a:pt x="1180958" y="173807"/>
                  </a:lnTo>
                  <a:cubicBezTo>
                    <a:pt x="1180958" y="210887"/>
                    <a:pt x="1150899" y="240946"/>
                    <a:pt x="1113819" y="240946"/>
                  </a:cubicBezTo>
                  <a:lnTo>
                    <a:pt x="67139" y="240946"/>
                  </a:lnTo>
                  <a:cubicBezTo>
                    <a:pt x="30059" y="240946"/>
                    <a:pt x="0" y="210887"/>
                    <a:pt x="0" y="173807"/>
                  </a:cubicBezTo>
                  <a:lnTo>
                    <a:pt x="0" y="67139"/>
                  </a:lnTo>
                  <a:cubicBezTo>
                    <a:pt x="0" y="30059"/>
                    <a:pt x="30059" y="0"/>
                    <a:pt x="67139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180958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‭11‬:‭22-23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110573"/>
            <a:ext cx="18288000" cy="7003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67"/>
              </a:lnSpc>
            </a:pPr>
            <a:r>
              <a:rPr lang="en-US" sz="93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พระเยซูตรัสตอบว่า</a:t>
            </a:r>
          </a:p>
          <a:p>
            <a:pPr algn="ctr">
              <a:lnSpc>
                <a:spcPts val="11067"/>
              </a:lnSpc>
              <a:spcBef>
                <a:spcPct val="0"/>
              </a:spcBef>
            </a:pP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“จง</a:t>
            </a: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เช</a:t>
            </a: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ื่อพระเจ้</a:t>
            </a: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า 23เราบอกความจริงแก่ท่านว่าหากผู้ใดสั่งภูเขา</a:t>
            </a:r>
          </a:p>
          <a:p>
            <a:pPr algn="ctr">
              <a:lnSpc>
                <a:spcPts val="11067"/>
              </a:lnSpc>
              <a:spcBef>
                <a:spcPct val="0"/>
              </a:spcBef>
            </a:pP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ลูกนี้ว่า ‘จงทิ้งตัวลงทะเลไป’... </a:t>
            </a:r>
          </a:p>
          <a:p>
            <a:pPr algn="ctr">
              <a:lnSpc>
                <a:spcPts val="11067"/>
              </a:lnSpc>
              <a:spcBef>
                <a:spcPct val="0"/>
              </a:spcBef>
            </a:pP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</a:t>
            </a:r>
          </a:p>
        </p:txBody>
      </p:sp>
    </p:spTree>
  </p:cSld>
  <p:clrMapOvr>
    <a:masterClrMapping/>
  </p:clrMapOvr>
</p:sld>
</file>

<file path=ppt/slides/slide130.xml><?xml version="1.0" encoding="utf-8"?>
<p:sld xmlns:p="http://schemas.openxmlformats.org/presentationml/2006/main" xmlns:a="http://schemas.openxmlformats.org/drawingml/2006/main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ยอห์น‬ ‭20‬:‭29‬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529340"/>
            <a:ext cx="18288000" cy="5297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“แล้วพร</a:t>
            </a: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ะเยซูตรัสบอกเขาว่า 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“เพราะท่านได้เห็นเราท่านจึงเชื่อ 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ความสุขมีแก่ผู้ที่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ไม่ได้เห็นแต่ก็ยังเชื่อ””</a:t>
            </a:r>
          </a:p>
        </p:txBody>
      </p:sp>
    </p:spTree>
  </p:cSld>
  <p:clrMapOvr>
    <a:masterClrMapping/>
  </p:clrMapOvr>
</p:sld>
</file>

<file path=ppt/slides/slide13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‭4‬:‭17‬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45839" y="3922649"/>
            <a:ext cx="18333839" cy="662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2"/>
              </a:lnSpc>
            </a:pPr>
            <a:r>
              <a:rPr lang="en-US" sz="88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“ตามที่มีเขียนไว้ว่า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“เรา</a:t>
            </a: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ได้ให้เจ้าเป็นบิดา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ของหลายชนชาติ”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เขาเป็นบิดาของเรา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….</a:t>
            </a:r>
          </a:p>
        </p:txBody>
      </p:sp>
    </p:spTree>
  </p:cSld>
  <p:clrMapOvr>
    <a:masterClrMapping/>
  </p:clrMapOvr>
</p:sld>
</file>

<file path=ppt/slides/slide13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‭4‬:‭17‬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45839" y="3922649"/>
            <a:ext cx="18333839" cy="662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2"/>
              </a:lnSpc>
            </a:pPr>
            <a:r>
              <a:rPr lang="en-US" sz="88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.....ในสายพระเนตรพระเจ้าผู้ที่เขาเชื่อ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คือพระ</a:t>
            </a: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เจ้าผู้ประทานชีวิต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แก่คนที่ตายแล้ว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และทรงเรียกสิ่งที่ไม่มีเสมือนว่า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สิ่งนั้นมีอยู่แล้ว”</a:t>
            </a:r>
          </a:p>
        </p:txBody>
      </p:sp>
    </p:spTree>
  </p:cSld>
  <p:clrMapOvr>
    <a:masterClrMapping/>
  </p:clrMapOvr>
</p:sld>
</file>

<file path=ppt/slides/slide13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‭4‬:‭18‬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3987935"/>
            <a:ext cx="18288000" cy="662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“ทั้</a:t>
            </a: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งๆ ที่ไม่น่าจะมีความหวังใดๆ 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อับราฮัมก็ยังเชื่อ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เพราะเขามีความหวัง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เขาจึงได้เป็นบิดาของหลายชนชาติ 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.....</a:t>
            </a:r>
          </a:p>
        </p:txBody>
      </p:sp>
    </p:spTree>
  </p:cSld>
  <p:clrMapOvr>
    <a:masterClrMapping/>
  </p:clrMapOvr>
</p:sld>
</file>

<file path=ppt/slides/slide13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‭4‬:‭18‬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3987935"/>
            <a:ext cx="18288000" cy="5297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......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เหมือนที่ได้ตรัสกับเขาไว้แล้วว่า 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“พงศ์พันธุ์ของเจ้า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จะเป็นเช่นนั้นแหละ””</a:t>
            </a:r>
          </a:p>
        </p:txBody>
      </p:sp>
    </p:spTree>
  </p:cSld>
  <p:clrMapOvr>
    <a:masterClrMapping/>
  </p:clrMapOvr>
</p:sld>
</file>

<file path=ppt/slides/slide13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‭4‬:‭19‬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51582" y="4018389"/>
            <a:ext cx="16784836" cy="662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“ความเชื่อข</a:t>
            </a: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องเขาไม่ได้ถดถอยเลย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เมื่อเขาเผชิญกับความจริงที่ว่า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ร่างกายของเขาเหมือนได้ตายไปแล้ว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เพราะเขามีอายุราวร้อยปีแล้ว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.....</a:t>
            </a:r>
          </a:p>
        </p:txBody>
      </p:sp>
    </p:spTree>
  </p:cSld>
  <p:clrMapOvr>
    <a:masterClrMapping/>
  </p:clrMapOvr>
</p:sld>
</file>

<file path=ppt/slides/slide13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‭4‬:‭19‬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336304" y="4018389"/>
            <a:ext cx="13615392" cy="2649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และความจริง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ที่ว่าซาราห์ก็ไม่สามารถมีบุตร”</a:t>
            </a:r>
          </a:p>
        </p:txBody>
      </p:sp>
    </p:spTree>
  </p:cSld>
  <p:clrMapOvr>
    <a:masterClrMapping/>
  </p:clrMapOvr>
</p:sld>
</file>

<file path=ppt/slides/slide1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3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27841" y="7647525"/>
            <a:ext cx="19753000" cy="4626733"/>
          </a:xfrm>
          <a:custGeom>
            <a:avLst/>
            <a:gdLst/>
            <a:ahLst/>
            <a:cxnLst/>
            <a:rect r="r" b="b" t="t" l="l"/>
            <a:pathLst>
              <a:path h="4626733" w="19753000">
                <a:moveTo>
                  <a:pt x="0" y="0"/>
                </a:moveTo>
                <a:lnTo>
                  <a:pt x="19753000" y="0"/>
                </a:lnTo>
                <a:lnTo>
                  <a:pt x="19753000" y="4626733"/>
                </a:lnTo>
                <a:lnTo>
                  <a:pt x="0" y="46267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15877" r="0" b="-57892"/>
            </a:stretch>
          </a:blipFill>
        </p:spPr>
      </p:sp>
      <p:grpSp>
        <p:nvGrpSpPr>
          <p:cNvPr name="Group 3" id="3"/>
          <p:cNvGrpSpPr/>
          <p:nvPr/>
        </p:nvGrpSpPr>
        <p:grpSpPr>
          <a:xfrm rot="-5400000">
            <a:off x="7669529" y="-494920"/>
            <a:ext cx="3086100" cy="18475962"/>
            <a:chOff x="0" y="0"/>
            <a:chExt cx="812800" cy="486609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4866097"/>
            </a:xfrm>
            <a:custGeom>
              <a:avLst/>
              <a:gdLst/>
              <a:ahLst/>
              <a:cxnLst/>
              <a:rect r="r" b="b" t="t" l="l"/>
              <a:pathLst>
                <a:path h="4866097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4866097"/>
                  </a:lnTo>
                  <a:lnTo>
                    <a:pt x="0" y="4866097"/>
                  </a:lnTo>
                  <a:close/>
                </a:path>
              </a:pathLst>
            </a:custGeom>
            <a:gradFill rotWithShape="true">
              <a:gsLst>
                <a:gs pos="0">
                  <a:srgbClr val="FCF3E7">
                    <a:alpha val="0"/>
                  </a:srgbClr>
                </a:gs>
                <a:gs pos="100000">
                  <a:srgbClr val="FCF3E7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49041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37159" y="3033513"/>
            <a:ext cx="18150841" cy="57938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ความเชื่อแบบอับราฮัม</a:t>
            </a:r>
          </a:p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เรียกอีกอย่างหนึ่งว่า</a:t>
            </a:r>
          </a:p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ความเชื่อจากใจหรือ ความเชื่อตามพระคัมภีร์ 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32793" y="2011290"/>
            <a:ext cx="2714391" cy="1402080"/>
            <a:chOff x="0" y="0"/>
            <a:chExt cx="3619188" cy="186944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2077678" y="0"/>
              <a:ext cx="1541509" cy="1869440"/>
            </a:xfrm>
            <a:custGeom>
              <a:avLst/>
              <a:gdLst/>
              <a:ahLst/>
              <a:cxnLst/>
              <a:rect r="r" b="b" t="t" l="l"/>
              <a:pathLst>
                <a:path h="1869440" w="1541509">
                  <a:moveTo>
                    <a:pt x="0" y="0"/>
                  </a:moveTo>
                  <a:lnTo>
                    <a:pt x="1541510" y="0"/>
                  </a:lnTo>
                  <a:lnTo>
                    <a:pt x="1541510" y="1869440"/>
                  </a:lnTo>
                  <a:lnTo>
                    <a:pt x="0" y="1869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44625" cy="1869440"/>
            </a:xfrm>
            <a:custGeom>
              <a:avLst/>
              <a:gdLst/>
              <a:ahLst/>
              <a:cxnLst/>
              <a:rect r="r" b="b" t="t" l="l"/>
              <a:pathLst>
                <a:path h="1869440" w="1544625">
                  <a:moveTo>
                    <a:pt x="0" y="0"/>
                  </a:moveTo>
                  <a:lnTo>
                    <a:pt x="1544625" y="0"/>
                  </a:lnTo>
                  <a:lnTo>
                    <a:pt x="1544625" y="1869440"/>
                  </a:lnTo>
                  <a:lnTo>
                    <a:pt x="0" y="1869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0" id="10"/>
            <p:cNvGrpSpPr/>
            <p:nvPr/>
          </p:nvGrpSpPr>
          <p:grpSpPr>
            <a:xfrm rot="0">
              <a:off x="1544625" y="1271879"/>
              <a:ext cx="533053" cy="539727"/>
              <a:chOff x="0" y="0"/>
              <a:chExt cx="860852" cy="871631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60852" cy="871631"/>
              </a:xfrm>
              <a:custGeom>
                <a:avLst/>
                <a:gdLst/>
                <a:ahLst/>
                <a:cxnLst/>
                <a:rect r="r" b="b" t="t" l="l"/>
                <a:pathLst>
                  <a:path h="871631" w="860852">
                    <a:moveTo>
                      <a:pt x="430426" y="0"/>
                    </a:moveTo>
                    <a:cubicBezTo>
                      <a:pt x="192708" y="0"/>
                      <a:pt x="0" y="195121"/>
                      <a:pt x="0" y="435815"/>
                    </a:cubicBezTo>
                    <a:cubicBezTo>
                      <a:pt x="0" y="676509"/>
                      <a:pt x="192708" y="871631"/>
                      <a:pt x="430426" y="871631"/>
                    </a:cubicBezTo>
                    <a:cubicBezTo>
                      <a:pt x="668144" y="871631"/>
                      <a:pt x="860852" y="676509"/>
                      <a:pt x="860852" y="435815"/>
                    </a:cubicBezTo>
                    <a:cubicBezTo>
                      <a:pt x="860852" y="195121"/>
                      <a:pt x="668144" y="0"/>
                      <a:pt x="4304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 cap="sq">
                <a:solidFill>
                  <a:srgbClr val="532215"/>
                </a:solidFill>
                <a:prstDash val="solid"/>
                <a:miter/>
              </a:ln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80705" y="34090"/>
                <a:ext cx="699443" cy="755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10"/>
                  </a:lnSpc>
                </a:pPr>
              </a:p>
            </p:txBody>
          </p:sp>
        </p:grpSp>
      </p:grpSp>
      <p:grpSp>
        <p:nvGrpSpPr>
          <p:cNvPr name="Group 13" id="13"/>
          <p:cNvGrpSpPr/>
          <p:nvPr/>
        </p:nvGrpSpPr>
        <p:grpSpPr>
          <a:xfrm rot="0">
            <a:off x="6460533" y="9648948"/>
            <a:ext cx="4832011" cy="1274327"/>
            <a:chOff x="0" y="0"/>
            <a:chExt cx="1358011" cy="35814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358011" cy="358143"/>
            </a:xfrm>
            <a:custGeom>
              <a:avLst/>
              <a:gdLst/>
              <a:ahLst/>
              <a:cxnLst/>
              <a:rect r="r" b="b" t="t" l="l"/>
              <a:pathLst>
                <a:path h="358143" w="1358011">
                  <a:moveTo>
                    <a:pt x="81713" y="0"/>
                  </a:moveTo>
                  <a:lnTo>
                    <a:pt x="1276299" y="0"/>
                  </a:lnTo>
                  <a:cubicBezTo>
                    <a:pt x="1321427" y="0"/>
                    <a:pt x="1358011" y="36584"/>
                    <a:pt x="1358011" y="81713"/>
                  </a:cubicBezTo>
                  <a:lnTo>
                    <a:pt x="1358011" y="276430"/>
                  </a:lnTo>
                  <a:cubicBezTo>
                    <a:pt x="1358011" y="321559"/>
                    <a:pt x="1321427" y="358143"/>
                    <a:pt x="1276299" y="358143"/>
                  </a:cubicBezTo>
                  <a:lnTo>
                    <a:pt x="81713" y="358143"/>
                  </a:lnTo>
                  <a:cubicBezTo>
                    <a:pt x="36584" y="358143"/>
                    <a:pt x="0" y="321559"/>
                    <a:pt x="0" y="276430"/>
                  </a:cubicBezTo>
                  <a:lnTo>
                    <a:pt x="0" y="81713"/>
                  </a:lnTo>
                  <a:cubicBezTo>
                    <a:pt x="0" y="36584"/>
                    <a:pt x="36584" y="0"/>
                    <a:pt x="81713" y="0"/>
                  </a:cubicBezTo>
                  <a:close/>
                </a:path>
              </a:pathLst>
            </a:custGeom>
            <a:ln w="28575" cap="rnd">
              <a:solidFill>
                <a:srgbClr val="BB8654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57150"/>
              <a:ext cx="1358011" cy="3009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-267462" y="9871345"/>
            <a:ext cx="18288000" cy="845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91"/>
              </a:lnSpc>
              <a:spcBef>
                <a:spcPct val="0"/>
              </a:spcBef>
            </a:pP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โ</a:t>
            </a: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รม 4:17-21</a:t>
            </a:r>
          </a:p>
        </p:txBody>
      </p:sp>
    </p:spTree>
  </p:cSld>
  <p:clrMapOvr>
    <a:masterClrMapping/>
  </p:clrMapOvr>
</p:sld>
</file>

<file path=ppt/slides/slide13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‭4‬:‭20‬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3968494"/>
            <a:ext cx="18288000" cy="662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“กร</a:t>
            </a: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ะนั้นเขาก็ไม่ได้หวั่นไหว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คลางแคลงใจ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ในพระสัญญาของพระเจ้า 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แต่มั่นคงในความเชื่อ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และถวายพระเกียรติสิริแด่พระเจ้า”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‭11‬:‭23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75454"/>
            <a:ext cx="18288000" cy="56029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67"/>
              </a:lnSpc>
              <a:spcBef>
                <a:spcPct val="0"/>
              </a:spcBef>
            </a:pP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...</a:t>
            </a: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และใจไม่สงสัยเลยแต่เชื่อว่า</a:t>
            </a:r>
          </a:p>
          <a:p>
            <a:pPr algn="ctr">
              <a:lnSpc>
                <a:spcPts val="11067"/>
              </a:lnSpc>
              <a:spcBef>
                <a:spcPct val="0"/>
              </a:spcBef>
            </a:pP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จะเป็นไปตามที่เขาพูด</a:t>
            </a:r>
          </a:p>
          <a:p>
            <a:pPr algn="ctr">
              <a:lnSpc>
                <a:spcPts val="11067"/>
              </a:lnSpc>
              <a:spcBef>
                <a:spcPct val="0"/>
              </a:spcBef>
            </a:pP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ก็จะเป็นจริงตามนั้น</a:t>
            </a:r>
          </a:p>
          <a:p>
            <a:pPr algn="ctr">
              <a:lnSpc>
                <a:spcPts val="11067"/>
              </a:lnSpc>
              <a:spcBef>
                <a:spcPct val="0"/>
              </a:spcBef>
            </a:pPr>
            <a:r>
              <a:rPr lang="en-US" b="true" sz="93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</a:t>
            </a:r>
          </a:p>
        </p:txBody>
      </p:sp>
    </p:spTree>
  </p:cSld>
  <p:clrMapOvr>
    <a:masterClrMapping/>
  </p:clrMapOvr>
</p:sld>
</file>

<file path=ppt/slides/slide14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‭4‬:‭21‬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424181"/>
            <a:ext cx="18288000" cy="5297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“เพรา</a:t>
            </a: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ะเชื่อมั่นเต็มที่ว่า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พระเจ้าทรงมีฤทธิ์อำนาจ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ที่จะทำสิ่งที่พระองค์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ได้ทรงสัญญาไว้”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‭11‬:‭24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75454"/>
            <a:ext cx="18288000" cy="3887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34"/>
              </a:lnSpc>
            </a:pPr>
            <a:r>
              <a:rPr lang="en-US" sz="86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  <a:r>
              <a:rPr lang="en-US" sz="86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เหตุฉะนั้นเราบอกท่านว่าไม่ว่า</a:t>
            </a:r>
          </a:p>
          <a:p>
            <a:pPr algn="ctr">
              <a:lnSpc>
                <a:spcPts val="10234"/>
              </a:lnSpc>
            </a:pPr>
            <a:r>
              <a:rPr lang="en-US" sz="86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ท่านอธิษฐานทูลขอสิ่งใดจง</a:t>
            </a:r>
          </a:p>
          <a:p>
            <a:pPr algn="ctr">
              <a:lnSpc>
                <a:spcPts val="10234"/>
              </a:lnSpc>
              <a:spcBef>
                <a:spcPct val="0"/>
              </a:spcBef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เชื่อว่าจะได้รับแล้วท่านจะได้สิ่งนั้น 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6133446" cy="1341017"/>
            <a:chOff x="0" y="0"/>
            <a:chExt cx="110202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02023" cy="240946"/>
            </a:xfrm>
            <a:custGeom>
              <a:avLst/>
              <a:gdLst/>
              <a:ahLst/>
              <a:cxnLst/>
              <a:rect r="r" b="b" t="t" l="l"/>
              <a:pathLst>
                <a:path h="240946" w="1102023">
                  <a:moveTo>
                    <a:pt x="71948" y="0"/>
                  </a:moveTo>
                  <a:lnTo>
                    <a:pt x="1030075" y="0"/>
                  </a:lnTo>
                  <a:cubicBezTo>
                    <a:pt x="1049157" y="0"/>
                    <a:pt x="1067457" y="7580"/>
                    <a:pt x="1080950" y="21073"/>
                  </a:cubicBezTo>
                  <a:cubicBezTo>
                    <a:pt x="1094443" y="34566"/>
                    <a:pt x="1102023" y="52866"/>
                    <a:pt x="1102023" y="71948"/>
                  </a:cubicBezTo>
                  <a:lnTo>
                    <a:pt x="1102023" y="168998"/>
                  </a:lnTo>
                  <a:cubicBezTo>
                    <a:pt x="1102023" y="188080"/>
                    <a:pt x="1094443" y="206380"/>
                    <a:pt x="1080950" y="219873"/>
                  </a:cubicBezTo>
                  <a:cubicBezTo>
                    <a:pt x="1067457" y="233366"/>
                    <a:pt x="1049157" y="240946"/>
                    <a:pt x="1030075" y="240946"/>
                  </a:cubicBezTo>
                  <a:lnTo>
                    <a:pt x="71948" y="240946"/>
                  </a:lnTo>
                  <a:cubicBezTo>
                    <a:pt x="32212" y="240946"/>
                    <a:pt x="0" y="208734"/>
                    <a:pt x="0" y="168998"/>
                  </a:cubicBezTo>
                  <a:lnTo>
                    <a:pt x="0" y="71948"/>
                  </a:lnTo>
                  <a:cubicBezTo>
                    <a:pt x="0" y="52866"/>
                    <a:pt x="7580" y="34566"/>
                    <a:pt x="21073" y="21073"/>
                  </a:cubicBezTo>
                  <a:cubicBezTo>
                    <a:pt x="34566" y="7580"/>
                    <a:pt x="52866" y="0"/>
                    <a:pt x="71948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10202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‭11‬:‭25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75454"/>
            <a:ext cx="18288000" cy="5182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34"/>
              </a:lnSpc>
            </a:pPr>
            <a:r>
              <a:rPr lang="en-US" sz="86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  <a:r>
              <a:rPr lang="en-US" sz="86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เมื่อท่านยืนอธิษฐาน จงให้อภัยคนที่</a:t>
            </a:r>
          </a:p>
          <a:p>
            <a:pPr algn="ctr">
              <a:lnSpc>
                <a:spcPts val="10234"/>
              </a:lnSpc>
            </a:pPr>
            <a:r>
              <a:rPr lang="en-US" sz="86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ท่านไม่พอใจ เพื่อพระบิดาของ</a:t>
            </a:r>
          </a:p>
          <a:p>
            <a:pPr algn="ctr">
              <a:lnSpc>
                <a:spcPts val="10234"/>
              </a:lnSpc>
            </a:pPr>
            <a:r>
              <a:rPr lang="en-US" sz="86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ท่านในสวรรค์จะทรงอภัย</a:t>
            </a:r>
          </a:p>
          <a:p>
            <a:pPr algn="ctr">
              <a:lnSpc>
                <a:spcPts val="10234"/>
              </a:lnSpc>
              <a:spcBef>
                <a:spcPct val="0"/>
              </a:spcBef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บาปของท่าน”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0" y="5103799"/>
            <a:ext cx="19120044" cy="4346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24"/>
              </a:lnSpc>
            </a:pPr>
            <a:r>
              <a:rPr lang="en-US" sz="9600" b="true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คำว่า “จงมีความเชื่อในพระเจ้า” </a:t>
            </a:r>
          </a:p>
          <a:p>
            <a:pPr algn="ctr">
              <a:lnSpc>
                <a:spcPts val="11424"/>
              </a:lnSpc>
            </a:pPr>
            <a:r>
              <a:rPr lang="en-US" sz="9600" b="true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สามารถแปลได้อีกอย่างว่า </a:t>
            </a:r>
          </a:p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“จงมี</a:t>
            </a: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ความเชื่อของพระเจ้า”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923022" y="2343150"/>
            <a:ext cx="2441956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2.1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14" id="14"/>
          <p:cNvSpPr/>
          <p:nvPr/>
        </p:nvSpPr>
        <p:spPr>
          <a:xfrm flipH="false" flipV="false" rot="93732">
            <a:off x="-1793288" y="6540541"/>
            <a:ext cx="8229919" cy="5472896"/>
          </a:xfrm>
          <a:custGeom>
            <a:avLst/>
            <a:gdLst/>
            <a:ahLst/>
            <a:cxnLst/>
            <a:rect r="r" b="b" t="t" l="l"/>
            <a:pathLst>
              <a:path h="5472896" w="8229919">
                <a:moveTo>
                  <a:pt x="0" y="0"/>
                </a:moveTo>
                <a:lnTo>
                  <a:pt x="8229919" y="0"/>
                </a:lnTo>
                <a:lnTo>
                  <a:pt x="8229919" y="5472896"/>
                </a:lnTo>
                <a:lnTo>
                  <a:pt x="0" y="547289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55000"/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6509704" y="2343150"/>
            <a:ext cx="5268593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2.2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42597" y="9408618"/>
            <a:ext cx="16932422" cy="8177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6416"/>
              </a:lnSpc>
              <a:spcBef>
                <a:spcPct val="0"/>
              </a:spcBef>
            </a:pPr>
            <a:r>
              <a:rPr lang="en-US" sz="5391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(มัทธิว 21:21, มัทธิว 17:20, ลูกา 17:6)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0" y="4562094"/>
            <a:ext cx="18288000" cy="4260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86"/>
              </a:lnSpc>
            </a:pPr>
            <a:r>
              <a:rPr lang="en-US" sz="9400" b="true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พระเยซูทรงสอนว่า </a:t>
            </a:r>
          </a:p>
          <a:p>
            <a:pPr algn="ctr">
              <a:lnSpc>
                <a:spcPts val="11186"/>
              </a:lnSpc>
              <a:spcBef>
                <a:spcPct val="0"/>
              </a:spcBef>
            </a:pPr>
            <a:r>
              <a:rPr lang="en-US" b="true" sz="94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หากคุณมี</a:t>
            </a:r>
            <a:r>
              <a:rPr lang="en-US" b="true" sz="94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 </a:t>
            </a:r>
          </a:p>
          <a:p>
            <a:pPr algn="ctr">
              <a:lnSpc>
                <a:spcPts val="11186"/>
              </a:lnSpc>
              <a:spcBef>
                <a:spcPct val="0"/>
              </a:spcBef>
            </a:pPr>
            <a:r>
              <a:rPr lang="en-US" b="true" sz="94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คุณจะพูดออกมา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มัทธิว‬ ‭21‬:‭21‬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73690" y="4065778"/>
            <a:ext cx="18288000" cy="64783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33"/>
              </a:lnSpc>
              <a:spcBef>
                <a:spcPct val="0"/>
              </a:spcBef>
            </a:pPr>
            <a:r>
              <a:rPr lang="en-US" b="true" sz="85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พระเยซูตรัสตอบว่า “เราบอกคว</a:t>
            </a:r>
            <a:r>
              <a:rPr lang="en-US" b="true" sz="85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าม</a:t>
            </a:r>
          </a:p>
          <a:p>
            <a:pPr algn="ctr">
              <a:lnSpc>
                <a:spcPts val="10233"/>
              </a:lnSpc>
              <a:spcBef>
                <a:spcPct val="0"/>
              </a:spcBef>
            </a:pPr>
            <a:r>
              <a:rPr lang="en-US" b="true" sz="85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จริงแก่ท่านว่าหากท่านมี</a:t>
            </a:r>
          </a:p>
          <a:p>
            <a:pPr algn="ctr">
              <a:lnSpc>
                <a:spcPts val="10233"/>
              </a:lnSpc>
              <a:spcBef>
                <a:spcPct val="0"/>
              </a:spcBef>
            </a:pPr>
            <a:r>
              <a:rPr lang="en-US" b="true" sz="85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ความเชื่อและไม่สงสัย </a:t>
            </a:r>
          </a:p>
          <a:p>
            <a:pPr algn="ctr">
              <a:lnSpc>
                <a:spcPts val="10233"/>
              </a:lnSpc>
              <a:spcBef>
                <a:spcPct val="0"/>
              </a:spcBef>
            </a:pPr>
            <a:r>
              <a:rPr lang="en-US" b="true" sz="85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ท่านไม่เพียงแต่สามารถทำสิ่ง</a:t>
            </a:r>
          </a:p>
          <a:p>
            <a:pPr algn="ctr">
              <a:lnSpc>
                <a:spcPts val="10233"/>
              </a:lnSpc>
              <a:spcBef>
                <a:spcPct val="0"/>
              </a:spcBef>
            </a:pPr>
            <a:r>
              <a:rPr lang="en-US" b="true" sz="85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ที่เกิดขึ้นกับมะเดื่อต้นนี้...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000500" y="0"/>
            <a:ext cx="10287000" cy="12858750"/>
          </a:xfrm>
          <a:custGeom>
            <a:avLst/>
            <a:gdLst/>
            <a:ahLst/>
            <a:cxnLst/>
            <a:rect r="r" b="b" t="t" l="l"/>
            <a:pathLst>
              <a:path h="12858750" w="10287000">
                <a:moveTo>
                  <a:pt x="0" y="0"/>
                </a:moveTo>
                <a:lnTo>
                  <a:pt x="10287000" y="0"/>
                </a:lnTo>
                <a:lnTo>
                  <a:pt x="1028700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421" t="0" r="-42421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000500" y="4745730"/>
            <a:ext cx="10287000" cy="1885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b="true" sz="5399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 Bold"/>
                <a:ea typeface="Prompt Bold"/>
                <a:cs typeface="Prompt Bold"/>
                <a:sym typeface="Prompt Bold"/>
              </a:rPr>
              <a:t>คำเทศนาชุด:</a:t>
            </a:r>
          </a:p>
          <a:p>
            <a:pPr algn="ctr">
              <a:lnSpc>
                <a:spcPts val="7559"/>
              </a:lnSpc>
            </a:pPr>
            <a:r>
              <a:rPr lang="en-US" b="true" sz="5399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 Bold"/>
                <a:ea typeface="Prompt Bold"/>
                <a:cs typeface="Prompt Bold"/>
                <a:sym typeface="Prompt Bold"/>
              </a:rPr>
              <a:t>การดำเนินชีวิตโดยความเชื่อ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000500" y="7753001"/>
            <a:ext cx="10287000" cy="2552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95"/>
              </a:lnSpc>
              <a:spcBef>
                <a:spcPct val="0"/>
              </a:spcBef>
            </a:pPr>
            <a:r>
              <a:rPr lang="en-US" sz="176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Living</a:t>
            </a:r>
            <a:r>
              <a:rPr lang="en-US" sz="176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 by Faith Series 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740104" y="7132153"/>
            <a:ext cx="2755566" cy="197484"/>
            <a:chOff x="0" y="0"/>
            <a:chExt cx="3674089" cy="263312"/>
          </a:xfrm>
        </p:grpSpPr>
        <p:sp>
          <p:nvSpPr>
            <p:cNvPr name="Freeform 6" id="6"/>
            <p:cNvSpPr/>
            <p:nvPr/>
          </p:nvSpPr>
          <p:spPr>
            <a:xfrm flipH="false" flipV="false" rot="-2700000">
              <a:off x="19323" y="85007"/>
              <a:ext cx="93297" cy="93297"/>
            </a:xfrm>
            <a:custGeom>
              <a:avLst/>
              <a:gdLst/>
              <a:ahLst/>
              <a:cxnLst/>
              <a:rect r="r" b="b" t="t" l="l"/>
              <a:pathLst>
                <a:path h="93297" w="93297">
                  <a:moveTo>
                    <a:pt x="0" y="0"/>
                  </a:moveTo>
                  <a:lnTo>
                    <a:pt x="93297" y="0"/>
                  </a:lnTo>
                  <a:lnTo>
                    <a:pt x="93297" y="93297"/>
                  </a:lnTo>
                  <a:lnTo>
                    <a:pt x="0" y="932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2700000">
              <a:off x="1602132" y="71542"/>
              <a:ext cx="120228" cy="120228"/>
            </a:xfrm>
            <a:custGeom>
              <a:avLst/>
              <a:gdLst/>
              <a:ahLst/>
              <a:cxnLst/>
              <a:rect r="r" b="b" t="t" l="l"/>
              <a:pathLst>
                <a:path h="120228" w="120228">
                  <a:moveTo>
                    <a:pt x="0" y="0"/>
                  </a:moveTo>
                  <a:lnTo>
                    <a:pt x="120228" y="0"/>
                  </a:lnTo>
                  <a:lnTo>
                    <a:pt x="120228" y="120228"/>
                  </a:lnTo>
                  <a:lnTo>
                    <a:pt x="0" y="1202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2700000">
              <a:off x="1766423" y="38561"/>
              <a:ext cx="186189" cy="186189"/>
            </a:xfrm>
            <a:custGeom>
              <a:avLst/>
              <a:gdLst/>
              <a:ahLst/>
              <a:cxnLst/>
              <a:rect r="r" b="b" t="t" l="l"/>
              <a:pathLst>
                <a:path h="186189" w="186189">
                  <a:moveTo>
                    <a:pt x="0" y="0"/>
                  </a:moveTo>
                  <a:lnTo>
                    <a:pt x="186189" y="0"/>
                  </a:lnTo>
                  <a:lnTo>
                    <a:pt x="186189" y="186189"/>
                  </a:lnTo>
                  <a:lnTo>
                    <a:pt x="0" y="1861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2700000">
              <a:off x="1986201" y="72642"/>
              <a:ext cx="118028" cy="118028"/>
            </a:xfrm>
            <a:custGeom>
              <a:avLst/>
              <a:gdLst/>
              <a:ahLst/>
              <a:cxnLst/>
              <a:rect r="r" b="b" t="t" l="l"/>
              <a:pathLst>
                <a:path h="118028" w="118028">
                  <a:moveTo>
                    <a:pt x="0" y="0"/>
                  </a:moveTo>
                  <a:lnTo>
                    <a:pt x="118028" y="0"/>
                  </a:lnTo>
                  <a:lnTo>
                    <a:pt x="118028" y="118028"/>
                  </a:lnTo>
                  <a:lnTo>
                    <a:pt x="0" y="118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2700000">
              <a:off x="3565952" y="86864"/>
              <a:ext cx="89583" cy="89583"/>
            </a:xfrm>
            <a:custGeom>
              <a:avLst/>
              <a:gdLst/>
              <a:ahLst/>
              <a:cxnLst/>
              <a:rect r="r" b="b" t="t" l="l"/>
              <a:pathLst>
                <a:path h="89583" w="89583">
                  <a:moveTo>
                    <a:pt x="0" y="0"/>
                  </a:moveTo>
                  <a:lnTo>
                    <a:pt x="89583" y="0"/>
                  </a:lnTo>
                  <a:lnTo>
                    <a:pt x="89583" y="89583"/>
                  </a:lnTo>
                  <a:lnTo>
                    <a:pt x="0" y="895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11" id="11"/>
            <p:cNvSpPr/>
            <p:nvPr/>
          </p:nvSpPr>
          <p:spPr>
            <a:xfrm>
              <a:off x="65971" y="131656"/>
              <a:ext cx="3544773" cy="0"/>
            </a:xfrm>
            <a:prstGeom prst="line">
              <a:avLst/>
            </a:prstGeom>
            <a:ln cap="flat" w="22363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4374009" y="4060800"/>
            <a:ext cx="1246514" cy="114111"/>
            <a:chOff x="0" y="0"/>
            <a:chExt cx="1662019" cy="15214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002297" y="0"/>
              <a:ext cx="152147" cy="152147"/>
            </a:xfrm>
            <a:custGeom>
              <a:avLst/>
              <a:gdLst/>
              <a:ahLst/>
              <a:cxnLst/>
              <a:rect r="r" b="b" t="t" l="l"/>
              <a:pathLst>
                <a:path h="152147" w="152147">
                  <a:moveTo>
                    <a:pt x="0" y="0"/>
                  </a:moveTo>
                  <a:lnTo>
                    <a:pt x="152147" y="0"/>
                  </a:lnTo>
                  <a:lnTo>
                    <a:pt x="152147" y="152147"/>
                  </a:lnTo>
                  <a:lnTo>
                    <a:pt x="0" y="152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52147" cy="152147"/>
            </a:xfrm>
            <a:custGeom>
              <a:avLst/>
              <a:gdLst/>
              <a:ahLst/>
              <a:cxnLst/>
              <a:rect r="r" b="b" t="t" l="l"/>
              <a:pathLst>
                <a:path h="152147" w="152147">
                  <a:moveTo>
                    <a:pt x="0" y="0"/>
                  </a:moveTo>
                  <a:lnTo>
                    <a:pt x="152147" y="0"/>
                  </a:lnTo>
                  <a:lnTo>
                    <a:pt x="152147" y="152147"/>
                  </a:lnTo>
                  <a:lnTo>
                    <a:pt x="0" y="152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501148" y="0"/>
              <a:ext cx="152147" cy="152147"/>
            </a:xfrm>
            <a:custGeom>
              <a:avLst/>
              <a:gdLst/>
              <a:ahLst/>
              <a:cxnLst/>
              <a:rect r="r" b="b" t="t" l="l"/>
              <a:pathLst>
                <a:path h="152147" w="152147">
                  <a:moveTo>
                    <a:pt x="0" y="0"/>
                  </a:moveTo>
                  <a:lnTo>
                    <a:pt x="152148" y="0"/>
                  </a:lnTo>
                  <a:lnTo>
                    <a:pt x="152148" y="152147"/>
                  </a:lnTo>
                  <a:lnTo>
                    <a:pt x="0" y="152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09872" y="0"/>
              <a:ext cx="152147" cy="152147"/>
            </a:xfrm>
            <a:custGeom>
              <a:avLst/>
              <a:gdLst/>
              <a:ahLst/>
              <a:cxnLst/>
              <a:rect r="r" b="b" t="t" l="l"/>
              <a:pathLst>
                <a:path h="152147" w="152147">
                  <a:moveTo>
                    <a:pt x="0" y="0"/>
                  </a:moveTo>
                  <a:lnTo>
                    <a:pt x="152147" y="0"/>
                  </a:lnTo>
                  <a:lnTo>
                    <a:pt x="152147" y="152147"/>
                  </a:lnTo>
                  <a:lnTo>
                    <a:pt x="0" y="152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2800960" y="8696059"/>
            <a:ext cx="1113031" cy="101891"/>
            <a:chOff x="0" y="0"/>
            <a:chExt cx="1484041" cy="13585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894966" y="0"/>
              <a:ext cx="135855" cy="135855"/>
            </a:xfrm>
            <a:custGeom>
              <a:avLst/>
              <a:gdLst/>
              <a:ahLst/>
              <a:cxnLst/>
              <a:rect r="r" b="b" t="t" l="l"/>
              <a:pathLst>
                <a:path h="135855" w="135855">
                  <a:moveTo>
                    <a:pt x="0" y="0"/>
                  </a:moveTo>
                  <a:lnTo>
                    <a:pt x="135854" y="0"/>
                  </a:lnTo>
                  <a:lnTo>
                    <a:pt x="135854" y="135855"/>
                  </a:lnTo>
                  <a:lnTo>
                    <a:pt x="0" y="13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35855" cy="135855"/>
            </a:xfrm>
            <a:custGeom>
              <a:avLst/>
              <a:gdLst/>
              <a:ahLst/>
              <a:cxnLst/>
              <a:rect r="r" b="b" t="t" l="l"/>
              <a:pathLst>
                <a:path h="135855" w="135855">
                  <a:moveTo>
                    <a:pt x="0" y="0"/>
                  </a:moveTo>
                  <a:lnTo>
                    <a:pt x="135855" y="0"/>
                  </a:lnTo>
                  <a:lnTo>
                    <a:pt x="135855" y="135855"/>
                  </a:lnTo>
                  <a:lnTo>
                    <a:pt x="0" y="13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447483" y="0"/>
              <a:ext cx="135855" cy="135855"/>
            </a:xfrm>
            <a:custGeom>
              <a:avLst/>
              <a:gdLst/>
              <a:ahLst/>
              <a:cxnLst/>
              <a:rect r="r" b="b" t="t" l="l"/>
              <a:pathLst>
                <a:path h="135855" w="135855">
                  <a:moveTo>
                    <a:pt x="0" y="0"/>
                  </a:moveTo>
                  <a:lnTo>
                    <a:pt x="135855" y="0"/>
                  </a:lnTo>
                  <a:lnTo>
                    <a:pt x="135855" y="135855"/>
                  </a:lnTo>
                  <a:lnTo>
                    <a:pt x="0" y="13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1348187" y="0"/>
              <a:ext cx="135855" cy="135855"/>
            </a:xfrm>
            <a:custGeom>
              <a:avLst/>
              <a:gdLst/>
              <a:ahLst/>
              <a:cxnLst/>
              <a:rect r="r" b="b" t="t" l="l"/>
              <a:pathLst>
                <a:path h="135855" w="135855">
                  <a:moveTo>
                    <a:pt x="0" y="0"/>
                  </a:moveTo>
                  <a:lnTo>
                    <a:pt x="135854" y="0"/>
                  </a:lnTo>
                  <a:lnTo>
                    <a:pt x="135854" y="135855"/>
                  </a:lnTo>
                  <a:lnTo>
                    <a:pt x="0" y="13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มัทธิว‬ ‭21‬:‭21‬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73690" y="4889701"/>
            <a:ext cx="18288000" cy="3887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34"/>
              </a:lnSpc>
              <a:spcBef>
                <a:spcPct val="0"/>
              </a:spcBef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...</a:t>
            </a: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แต่ท่านยังสามารถสั่งภูเขาลูกนี้ว่า</a:t>
            </a:r>
          </a:p>
          <a:p>
            <a:pPr algn="ctr">
              <a:lnSpc>
                <a:spcPts val="10234"/>
              </a:lnSpc>
              <a:spcBef>
                <a:spcPct val="0"/>
              </a:spcBef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‘จงทิ้งตัวลงทะเลไป’ </a:t>
            </a:r>
          </a:p>
          <a:p>
            <a:pPr algn="ctr">
              <a:lnSpc>
                <a:spcPts val="10234"/>
              </a:lnSpc>
              <a:spcBef>
                <a:spcPct val="0"/>
              </a:spcBef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แล้</a:t>
            </a: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วก็จะเป็นเช่นนั้น”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มัทธิว‬ ‭17‬:‭20‬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409625"/>
            <a:ext cx="18288000" cy="5182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34"/>
              </a:lnSpc>
              <a:spcBef>
                <a:spcPct val="0"/>
              </a:spcBef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พระองค์ตรัสว่า “เพราะพวกท่านมีความเชื่อน้อย เราบอกคว</a:t>
            </a: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ามจริง</a:t>
            </a:r>
          </a:p>
          <a:p>
            <a:pPr algn="ctr">
              <a:lnSpc>
                <a:spcPts val="10234"/>
              </a:lnSpc>
              <a:spcBef>
                <a:spcPct val="0"/>
              </a:spcBef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แก่ท่านว่าหากท่านมีความเชื่อ</a:t>
            </a:r>
          </a:p>
          <a:p>
            <a:pPr algn="ctr">
              <a:lnSpc>
                <a:spcPts val="10234"/>
              </a:lnSpc>
              <a:spcBef>
                <a:spcPct val="0"/>
              </a:spcBef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สักนิดเท่าเมล็ดมัสตาร์ด...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มัทธิว‬ ‭17‬:‭20‬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161403"/>
            <a:ext cx="18288000" cy="71258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38"/>
              </a:lnSpc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...</a:t>
            </a: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ท่านสามารถสั่งภูเขานี้ว่า </a:t>
            </a:r>
          </a:p>
          <a:p>
            <a:pPr algn="ctr">
              <a:lnSpc>
                <a:spcPts val="11438"/>
              </a:lnSpc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‘จงเคลื่อนจากที่นี่ไปที่นั่น’ มันก็จะ</a:t>
            </a:r>
          </a:p>
          <a:p>
            <a:pPr algn="ctr">
              <a:lnSpc>
                <a:spcPts val="11438"/>
              </a:lnSpc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เคลื่อนไป จะไม่มีสิ่งใดเลย</a:t>
            </a:r>
          </a:p>
          <a:p>
            <a:pPr algn="ctr">
              <a:lnSpc>
                <a:spcPts val="11438"/>
              </a:lnSpc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ที่เป็นไปไม่ได้สำหรับพวกท่าน”</a:t>
            </a:r>
          </a:p>
          <a:p>
            <a:pPr algn="ctr">
              <a:lnSpc>
                <a:spcPts val="10234"/>
              </a:lnSpc>
              <a:spcBef>
                <a:spcPct val="0"/>
              </a:spcBef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ลูกา‬ ‭17‬:‭6‬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31705" y="4627826"/>
            <a:ext cx="18288000" cy="5820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63"/>
              </a:lnSpc>
            </a:pPr>
            <a:r>
              <a:rPr lang="en-US" sz="77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พระองค์ตรัสตอบว่า </a:t>
            </a:r>
          </a:p>
          <a:p>
            <a:pPr algn="ctr">
              <a:lnSpc>
                <a:spcPts val="9163"/>
              </a:lnSpc>
              <a:spcBef>
                <a:spcPct val="0"/>
              </a:spcBef>
            </a:pPr>
            <a:r>
              <a:rPr lang="en-US" b="true" sz="7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“ถ้า</a:t>
            </a:r>
            <a:r>
              <a:rPr lang="en-US" b="true" sz="7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ท่านมีความเชื่อเล็ก เท่าเมล็ดมัสตาร์ดเมล็ดหนึ่ง ท่านสามารถสั่งต้นหม่อนนี้ว่า</a:t>
            </a:r>
          </a:p>
          <a:p>
            <a:pPr algn="ctr">
              <a:lnSpc>
                <a:spcPts val="9163"/>
              </a:lnSpc>
              <a:spcBef>
                <a:spcPct val="0"/>
              </a:spcBef>
            </a:pPr>
            <a:r>
              <a:rPr lang="en-US" b="true" sz="7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‘จงถอนรากไปปักในทะเล’ </a:t>
            </a:r>
          </a:p>
          <a:p>
            <a:pPr algn="ctr">
              <a:lnSpc>
                <a:spcPts val="9163"/>
              </a:lnSpc>
              <a:spcBef>
                <a:spcPct val="0"/>
              </a:spcBef>
            </a:pPr>
            <a:r>
              <a:rPr lang="en-US" b="true" sz="7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และมันก็จะเชื่อฟ</a:t>
            </a:r>
            <a:r>
              <a:rPr lang="en-US" b="true" sz="7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ังท่าน”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0" y="8527650"/>
            <a:ext cx="7048500" cy="4687252"/>
          </a:xfrm>
          <a:custGeom>
            <a:avLst/>
            <a:gdLst/>
            <a:ahLst/>
            <a:cxnLst/>
            <a:rect r="r" b="b" t="t" l="l"/>
            <a:pathLst>
              <a:path h="4687252" w="7048500">
                <a:moveTo>
                  <a:pt x="0" y="0"/>
                </a:moveTo>
                <a:lnTo>
                  <a:pt x="7048500" y="0"/>
                </a:lnTo>
                <a:lnTo>
                  <a:pt x="7048500" y="4687252"/>
                </a:lnTo>
                <a:lnTo>
                  <a:pt x="0" y="468725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6509704" y="2343150"/>
            <a:ext cx="5268593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2.3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9929" y="4861667"/>
            <a:ext cx="18417676" cy="42028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67"/>
              </a:lnSpc>
              <a:spcBef>
                <a:spcPct val="0"/>
              </a:spcBef>
            </a:pPr>
            <a:r>
              <a:rPr lang="en-US" b="true" sz="93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ความเชื่อในใจของเรามาจาก</a:t>
            </a:r>
          </a:p>
          <a:p>
            <a:pPr algn="ctr">
              <a:lnSpc>
                <a:spcPts val="11067"/>
              </a:lnSpc>
              <a:spcBef>
                <a:spcPct val="0"/>
              </a:spcBef>
            </a:pPr>
            <a:r>
              <a:rPr lang="en-US" b="true" sz="93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การได้ยินและการใคร่ครวญ</a:t>
            </a:r>
          </a:p>
          <a:p>
            <a:pPr algn="ctr">
              <a:lnSpc>
                <a:spcPts val="11067"/>
              </a:lnSpc>
              <a:spcBef>
                <a:spcPct val="0"/>
              </a:spcBef>
            </a:pPr>
            <a:r>
              <a:rPr lang="en-US" b="true" sz="93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พระวจนะของพระเจ้า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6509704" y="2234234"/>
            <a:ext cx="5268593" cy="1786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41"/>
              </a:lnSpc>
              <a:spcBef>
                <a:spcPct val="0"/>
              </a:spcBef>
            </a:pPr>
            <a:r>
              <a:rPr lang="en-US" b="true" sz="11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2.3.1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8753" y="4606595"/>
            <a:ext cx="18169247" cy="5219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50"/>
              </a:lnSpc>
            </a:pPr>
            <a:r>
              <a:rPr lang="en-US" b="true" sz="75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ค้นหาข้อพระคัมภีร์ที่มีพระสัญญา</a:t>
            </a:r>
          </a:p>
          <a:p>
            <a:pPr algn="ctr">
              <a:lnSpc>
                <a:spcPts val="10350"/>
              </a:lnSpc>
            </a:pPr>
            <a:r>
              <a:rPr lang="en-US" b="true" sz="75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เกี่ยวกับสิ่งที่คุณต้องการ </a:t>
            </a:r>
          </a:p>
          <a:p>
            <a:pPr algn="ctr">
              <a:lnSpc>
                <a:spcPts val="10350"/>
              </a:lnSpc>
            </a:pPr>
            <a:r>
              <a:rPr lang="en-US" b="true" sz="75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แล้วเริ่มใส่พระวจนะนั้นไว้ในใจ </a:t>
            </a:r>
          </a:p>
          <a:p>
            <a:pPr algn="ctr">
              <a:lnSpc>
                <a:spcPts val="10350"/>
              </a:lnSpc>
            </a:pPr>
            <a:r>
              <a:rPr lang="en-US" b="true" sz="75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โดยการใคร่ครวญข้อพระคัมภีร์เหล่านั้น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2956331" y="8058823"/>
            <a:ext cx="12375338" cy="3051744"/>
          </a:xfrm>
          <a:custGeom>
            <a:avLst/>
            <a:gdLst/>
            <a:ahLst/>
            <a:cxnLst/>
            <a:rect r="r" b="b" t="t" l="l"/>
            <a:pathLst>
              <a:path h="3051744" w="12375338">
                <a:moveTo>
                  <a:pt x="0" y="0"/>
                </a:moveTo>
                <a:lnTo>
                  <a:pt x="12375338" y="0"/>
                </a:lnTo>
                <a:lnTo>
                  <a:pt x="12375338" y="3051744"/>
                </a:lnTo>
                <a:lnTo>
                  <a:pt x="0" y="305174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36000"/>
            </a:blip>
            <a:stretch>
              <a:fillRect l="0" t="-60982" r="0" b="-108686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6509704" y="2324100"/>
            <a:ext cx="5268593" cy="1786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41"/>
              </a:lnSpc>
              <a:spcBef>
                <a:spcPct val="0"/>
              </a:spcBef>
            </a:pPr>
            <a:r>
              <a:rPr lang="en-US" b="true" sz="11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2.3.2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-64838" y="5284889"/>
            <a:ext cx="18417676" cy="2773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29"/>
              </a:lnSpc>
              <a:spcBef>
                <a:spcPct val="0"/>
              </a:spcBef>
            </a:pPr>
            <a:r>
              <a:rPr lang="en-US" b="true" sz="91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การใคร่ครวญ หมายถึง</a:t>
            </a:r>
          </a:p>
          <a:p>
            <a:pPr algn="ctr">
              <a:lnSpc>
                <a:spcPts val="11067"/>
              </a:lnSpc>
              <a:spcBef>
                <a:spcPct val="0"/>
              </a:spcBef>
            </a:pPr>
            <a:r>
              <a:rPr lang="en-US" b="true" sz="93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 การพูดพระวจนะเบา ๆ กับตัวเอง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6509704" y="2234234"/>
            <a:ext cx="5268593" cy="1786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41"/>
              </a:lnSpc>
              <a:spcBef>
                <a:spcPct val="0"/>
              </a:spcBef>
            </a:pPr>
            <a:r>
              <a:rPr lang="en-US" b="true" sz="11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2.3.3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89411" y="9543944"/>
            <a:ext cx="16352961" cy="10854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68"/>
              </a:lnSpc>
              <a:spcBef>
                <a:spcPct val="0"/>
              </a:spcBef>
            </a:pPr>
            <a:r>
              <a:rPr lang="en-US" sz="72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(ลูกา 6:45)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-64838" y="4898918"/>
            <a:ext cx="18417676" cy="3887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34"/>
              </a:lnSpc>
              <a:spcBef>
                <a:spcPct val="0"/>
              </a:spcBef>
            </a:pPr>
            <a:r>
              <a:rPr lang="en-US" b="true" sz="8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เมื่อ</a:t>
            </a:r>
            <a:r>
              <a:rPr lang="en-US" b="true" sz="8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ใจของคุณเต็มล้นด้วยพระวจนะ</a:t>
            </a:r>
          </a:p>
          <a:p>
            <a:pPr algn="ctr">
              <a:lnSpc>
                <a:spcPts val="10234"/>
              </a:lnSpc>
              <a:spcBef>
                <a:spcPct val="0"/>
              </a:spcBef>
            </a:pPr>
            <a:r>
              <a:rPr lang="en-US" b="true" sz="8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ของพระเจ้าและความเชื่อ </a:t>
            </a:r>
          </a:p>
          <a:p>
            <a:pPr algn="ctr">
              <a:lnSpc>
                <a:spcPts val="10234"/>
              </a:lnSpc>
              <a:spcBef>
                <a:spcPct val="0"/>
              </a:spcBef>
            </a:pPr>
            <a:r>
              <a:rPr lang="en-US" b="true" sz="8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คุณจะพูดความเชื่อนั้นออกมา 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ลูกา‬ ‭6‬:‭45‬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73690" y="4534027"/>
            <a:ext cx="18288000" cy="6028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48"/>
              </a:lnSpc>
            </a:pPr>
            <a:r>
              <a:rPr lang="en-US" b="true" sz="7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</a:t>
            </a:r>
            <a:r>
              <a:rPr lang="en-US" b="true" sz="7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นดีย่อมนำสิ่งดีออกจากความดีที่สะสม</a:t>
            </a:r>
          </a:p>
          <a:p>
            <a:pPr algn="ctr">
              <a:lnSpc>
                <a:spcPts val="10412"/>
              </a:lnSpc>
            </a:pPr>
            <a:r>
              <a:rPr lang="en-US" b="true" sz="7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ไว้ในใจของตน ส่วนคนชั่วก็นำสิ่งชั่วออก</a:t>
            </a:r>
          </a:p>
          <a:p>
            <a:pPr algn="ctr">
              <a:lnSpc>
                <a:spcPts val="9348"/>
              </a:lnSpc>
            </a:pPr>
            <a:r>
              <a:rPr lang="en-US" b="true" sz="7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จากความชั่วที่สะสมไว้ในใจของตน </a:t>
            </a:r>
          </a:p>
          <a:p>
            <a:pPr algn="ctr">
              <a:lnSpc>
                <a:spcPts val="9348"/>
              </a:lnSpc>
            </a:pPr>
            <a:r>
              <a:rPr lang="en-US" b="true" sz="7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เพราะปากย่อมเอ่ยสิ่งที่เอ่อล้น</a:t>
            </a:r>
          </a:p>
          <a:p>
            <a:pPr algn="ctr">
              <a:lnSpc>
                <a:spcPts val="9348"/>
              </a:lnSpc>
              <a:spcBef>
                <a:spcPct val="0"/>
              </a:spcBef>
            </a:pPr>
            <a:r>
              <a:rPr lang="en-US" b="true" sz="7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ออกมาจากใจ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14" id="14"/>
          <p:cNvSpPr/>
          <p:nvPr/>
        </p:nvSpPr>
        <p:spPr>
          <a:xfrm flipH="false" flipV="false" rot="751148">
            <a:off x="9424362" y="5229487"/>
            <a:ext cx="10967386" cy="7293312"/>
          </a:xfrm>
          <a:custGeom>
            <a:avLst/>
            <a:gdLst/>
            <a:ahLst/>
            <a:cxnLst/>
            <a:rect r="r" b="b" t="t" l="l"/>
            <a:pathLst>
              <a:path h="7293312" w="10967386">
                <a:moveTo>
                  <a:pt x="0" y="0"/>
                </a:moveTo>
                <a:lnTo>
                  <a:pt x="10967386" y="0"/>
                </a:lnTo>
                <a:lnTo>
                  <a:pt x="10967386" y="7293312"/>
                </a:lnTo>
                <a:lnTo>
                  <a:pt x="0" y="729331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3999"/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7923022" y="2343150"/>
            <a:ext cx="2441956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-129676" y="4562094"/>
            <a:ext cx="18417676" cy="4088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48"/>
              </a:lnSpc>
            </a:pPr>
            <a:r>
              <a:rPr lang="en-US" sz="9200" b="true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ตัวอย่างจากพระคัมภีร์เกี่ยว</a:t>
            </a:r>
          </a:p>
          <a:p>
            <a:pPr algn="ctr">
              <a:lnSpc>
                <a:spcPts val="10472"/>
              </a:lnSpc>
              <a:spcBef>
                <a:spcPct val="0"/>
              </a:spcBef>
            </a:pPr>
            <a:r>
              <a:rPr lang="en-US" b="true" sz="88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กับผู้ที่ได้</a:t>
            </a:r>
            <a:r>
              <a:rPr lang="en-US" b="true" sz="88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รับสิ่งต่างๆ </a:t>
            </a:r>
          </a:p>
          <a:p>
            <a:pPr algn="ctr">
              <a:lnSpc>
                <a:spcPts val="10948"/>
              </a:lnSpc>
              <a:spcBef>
                <a:spcPct val="0"/>
              </a:spcBef>
            </a:pPr>
            <a:r>
              <a:rPr lang="en-US" b="true" sz="92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โดยการพูดความเชื่อออกมา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285875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0111" r="0" b="-10111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111860" y="3051127"/>
            <a:ext cx="10064280" cy="788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07"/>
              </a:lnSpc>
            </a:pPr>
            <a:r>
              <a:rPr lang="en-US" sz="4576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"/>
                <a:ea typeface="Prompt"/>
                <a:cs typeface="Prompt"/>
                <a:sym typeface="Prompt"/>
              </a:rPr>
              <a:t>คำเทศนาชุด: การดำเนินชีวิตโดยความเชื่อ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606953" y="4538797"/>
            <a:ext cx="15074094" cy="2486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0"/>
              </a:lnSpc>
            </a:pPr>
            <a:r>
              <a:rPr lang="en-US" b="true" sz="8227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ตอนที่ 6</a:t>
            </a:r>
          </a:p>
          <a:p>
            <a:pPr algn="ctr">
              <a:lnSpc>
                <a:spcPts val="9790"/>
              </a:lnSpc>
            </a:pPr>
            <a:r>
              <a:rPr lang="en-US" b="true" sz="8227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จะใช้ความเชื่อของเราได้อย่างไร 2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735928" y="8684498"/>
            <a:ext cx="4816143" cy="461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25"/>
              </a:lnSpc>
              <a:spcBef>
                <a:spcPct val="0"/>
              </a:spcBef>
            </a:pPr>
            <a:r>
              <a:rPr lang="en-US" sz="313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Living</a:t>
            </a:r>
            <a:r>
              <a:rPr lang="en-US" sz="313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 by Faith Series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577725" y="9319209"/>
            <a:ext cx="9132549" cy="461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25"/>
              </a:lnSpc>
              <a:spcBef>
                <a:spcPct val="0"/>
              </a:spcBef>
            </a:pPr>
            <a:r>
              <a:rPr lang="en-US" sz="313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Part 6: How to Use Our Faith 2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694608" y="7673327"/>
            <a:ext cx="4898785" cy="351082"/>
            <a:chOff x="0" y="0"/>
            <a:chExt cx="6531713" cy="468109"/>
          </a:xfrm>
        </p:grpSpPr>
        <p:sp>
          <p:nvSpPr>
            <p:cNvPr name="Freeform 8" id="8"/>
            <p:cNvSpPr/>
            <p:nvPr/>
          </p:nvSpPr>
          <p:spPr>
            <a:xfrm flipH="false" flipV="false" rot="-2700000">
              <a:off x="34351" y="151124"/>
              <a:ext cx="165862" cy="165862"/>
            </a:xfrm>
            <a:custGeom>
              <a:avLst/>
              <a:gdLst/>
              <a:ahLst/>
              <a:cxnLst/>
              <a:rect r="r" b="b" t="t" l="l"/>
              <a:pathLst>
                <a:path h="165862" w="165862">
                  <a:moveTo>
                    <a:pt x="0" y="0"/>
                  </a:moveTo>
                  <a:lnTo>
                    <a:pt x="165862" y="0"/>
                  </a:lnTo>
                  <a:lnTo>
                    <a:pt x="165862" y="165862"/>
                  </a:lnTo>
                  <a:lnTo>
                    <a:pt x="0" y="165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2700000">
              <a:off x="2848236" y="127186"/>
              <a:ext cx="213738" cy="213738"/>
            </a:xfrm>
            <a:custGeom>
              <a:avLst/>
              <a:gdLst/>
              <a:ahLst/>
              <a:cxnLst/>
              <a:rect r="r" b="b" t="t" l="l"/>
              <a:pathLst>
                <a:path h="213738" w="213738">
                  <a:moveTo>
                    <a:pt x="0" y="0"/>
                  </a:moveTo>
                  <a:lnTo>
                    <a:pt x="213737" y="0"/>
                  </a:lnTo>
                  <a:lnTo>
                    <a:pt x="213737" y="213738"/>
                  </a:lnTo>
                  <a:lnTo>
                    <a:pt x="0" y="2137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2700000">
              <a:off x="3140307" y="68553"/>
              <a:ext cx="331003" cy="331003"/>
            </a:xfrm>
            <a:custGeom>
              <a:avLst/>
              <a:gdLst/>
              <a:ahLst/>
              <a:cxnLst/>
              <a:rect r="r" b="b" t="t" l="l"/>
              <a:pathLst>
                <a:path h="331003" w="331003">
                  <a:moveTo>
                    <a:pt x="0" y="0"/>
                  </a:moveTo>
                  <a:lnTo>
                    <a:pt x="331004" y="0"/>
                  </a:lnTo>
                  <a:lnTo>
                    <a:pt x="331004" y="331003"/>
                  </a:lnTo>
                  <a:lnTo>
                    <a:pt x="0" y="331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-2700000">
              <a:off x="3531024" y="129141"/>
              <a:ext cx="209828" cy="209828"/>
            </a:xfrm>
            <a:custGeom>
              <a:avLst/>
              <a:gdLst/>
              <a:ahLst/>
              <a:cxnLst/>
              <a:rect r="r" b="b" t="t" l="l"/>
              <a:pathLst>
                <a:path h="209828" w="209828">
                  <a:moveTo>
                    <a:pt x="0" y="0"/>
                  </a:moveTo>
                  <a:lnTo>
                    <a:pt x="209827" y="0"/>
                  </a:lnTo>
                  <a:lnTo>
                    <a:pt x="209827" y="209828"/>
                  </a:lnTo>
                  <a:lnTo>
                    <a:pt x="0" y="209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-2700000">
              <a:off x="6339471" y="154425"/>
              <a:ext cx="159259" cy="159259"/>
            </a:xfrm>
            <a:custGeom>
              <a:avLst/>
              <a:gdLst/>
              <a:ahLst/>
              <a:cxnLst/>
              <a:rect r="r" b="b" t="t" l="l"/>
              <a:pathLst>
                <a:path h="159259" w="159259">
                  <a:moveTo>
                    <a:pt x="0" y="0"/>
                  </a:moveTo>
                  <a:lnTo>
                    <a:pt x="159259" y="0"/>
                  </a:lnTo>
                  <a:lnTo>
                    <a:pt x="159259" y="159259"/>
                  </a:lnTo>
                  <a:lnTo>
                    <a:pt x="0" y="1592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13" id="13"/>
            <p:cNvSpPr/>
            <p:nvPr/>
          </p:nvSpPr>
          <p:spPr>
            <a:xfrm>
              <a:off x="117282" y="234055"/>
              <a:ext cx="6301818" cy="0"/>
            </a:xfrm>
            <a:prstGeom prst="line">
              <a:avLst/>
            </a:prstGeom>
            <a:ln cap="flat" w="39757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710439" y="2213143"/>
            <a:ext cx="2216026" cy="202863"/>
            <a:chOff x="0" y="0"/>
            <a:chExt cx="2954701" cy="27048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781861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5" y="0"/>
                  </a:lnTo>
                  <a:lnTo>
                    <a:pt x="270485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890931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684217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5691686" y="10453605"/>
            <a:ext cx="1978722" cy="181140"/>
            <a:chOff x="0" y="0"/>
            <a:chExt cx="2638296" cy="241519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591050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19" y="0"/>
                  </a:lnTo>
                  <a:lnTo>
                    <a:pt x="241519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795525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396776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14" id="14"/>
          <p:cNvSpPr/>
          <p:nvPr/>
        </p:nvSpPr>
        <p:spPr>
          <a:xfrm flipH="true" flipV="false" rot="0">
            <a:off x="8404683" y="4287290"/>
            <a:ext cx="13329703" cy="7464634"/>
          </a:xfrm>
          <a:custGeom>
            <a:avLst/>
            <a:gdLst/>
            <a:ahLst/>
            <a:cxnLst/>
            <a:rect r="r" b="b" t="t" l="l"/>
            <a:pathLst>
              <a:path h="7464634" w="13329703">
                <a:moveTo>
                  <a:pt x="13329703" y="0"/>
                </a:moveTo>
                <a:lnTo>
                  <a:pt x="0" y="0"/>
                </a:lnTo>
                <a:lnTo>
                  <a:pt x="0" y="7464634"/>
                </a:lnTo>
                <a:lnTo>
                  <a:pt x="13329703" y="7464634"/>
                </a:lnTo>
                <a:lnTo>
                  <a:pt x="13329703" y="0"/>
                </a:lnTo>
                <a:close/>
              </a:path>
            </a:pathLst>
          </a:custGeom>
          <a:blipFill>
            <a:blip r:embed="rId12">
              <a:alphaModFix amt="51000"/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64838" y="8029132"/>
            <a:ext cx="18288000" cy="10854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68"/>
              </a:lnSpc>
              <a:spcBef>
                <a:spcPct val="0"/>
              </a:spcBef>
            </a:pPr>
            <a:r>
              <a:rPr lang="en-US" sz="72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(ปฐมกาล 22:5)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-64838" y="4117766"/>
            <a:ext cx="18417676" cy="2993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อับ</a:t>
            </a:r>
            <a:r>
              <a:rPr lang="en-US" b="true" sz="98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ราฮัมพูดความเชื่อ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ของเขาออกมา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094067" y="1665311"/>
            <a:ext cx="5268593" cy="1786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41"/>
              </a:lnSpc>
              <a:spcBef>
                <a:spcPct val="0"/>
              </a:spcBef>
            </a:pPr>
            <a:r>
              <a:rPr lang="en-US" b="true" sz="11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3.1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ปฐมกาล‬ ‭22‬:‭5‬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334239"/>
            <a:ext cx="18288000" cy="5773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79"/>
              </a:lnSpc>
            </a:pPr>
            <a:r>
              <a:rPr lang="en-US" b="true" sz="8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เขาพู</a:t>
            </a:r>
            <a:r>
              <a:rPr lang="en-US" b="true" sz="8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ดกับคนรับใช้ว่า “จงอยู่กับลาที่นี่ </a:t>
            </a:r>
          </a:p>
          <a:p>
            <a:pPr algn="ctr">
              <a:lnSpc>
                <a:spcPts val="11479"/>
              </a:lnSpc>
            </a:pPr>
            <a:r>
              <a:rPr lang="en-US" b="true" sz="8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ขณะที่เรากับเด็กคนนี้ไปที่โน่น </a:t>
            </a:r>
          </a:p>
          <a:p>
            <a:pPr algn="ctr">
              <a:lnSpc>
                <a:spcPts val="11479"/>
              </a:lnSpc>
            </a:pPr>
            <a:r>
              <a:rPr lang="en-US" b="true" sz="8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พวกเราจะนมัสการพระเจ้า </a:t>
            </a:r>
          </a:p>
          <a:p>
            <a:pPr algn="ctr">
              <a:lnSpc>
                <a:spcPts val="11479"/>
              </a:lnSpc>
            </a:pPr>
            <a:r>
              <a:rPr lang="en-US" b="true" sz="8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แล้วพวกเราจะกลับมาหาเจ้า”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6509704" y="3759442"/>
            <a:ext cx="19005471" cy="12638638"/>
          </a:xfrm>
          <a:custGeom>
            <a:avLst/>
            <a:gdLst/>
            <a:ahLst/>
            <a:cxnLst/>
            <a:rect r="r" b="b" t="t" l="l"/>
            <a:pathLst>
              <a:path h="12638638" w="19005471">
                <a:moveTo>
                  <a:pt x="0" y="0"/>
                </a:moveTo>
                <a:lnTo>
                  <a:pt x="19005471" y="0"/>
                </a:lnTo>
                <a:lnTo>
                  <a:pt x="19005471" y="12638638"/>
                </a:lnTo>
                <a:lnTo>
                  <a:pt x="0" y="1263863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4999"/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6509704" y="1665311"/>
            <a:ext cx="5268593" cy="1786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41"/>
              </a:lnSpc>
              <a:spcBef>
                <a:spcPct val="0"/>
              </a:spcBef>
            </a:pPr>
            <a:r>
              <a:rPr lang="en-US" b="true" sz="11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3.2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0" y="9041298"/>
            <a:ext cx="18645498" cy="1037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11"/>
              </a:lnSpc>
              <a:spcBef>
                <a:spcPct val="0"/>
              </a:spcBef>
            </a:pPr>
            <a:r>
              <a:rPr lang="en-US" sz="69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(มาระโก 5:21-34)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0" y="3979170"/>
            <a:ext cx="18417676" cy="4260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86"/>
              </a:lnSpc>
              <a:spcBef>
                <a:spcPct val="0"/>
              </a:spcBef>
            </a:pPr>
            <a:r>
              <a:rPr lang="en-US" b="true" sz="94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หญิงที่ตกโลหิต</a:t>
            </a:r>
            <a:r>
              <a:rPr lang="en-US" b="true" sz="94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ได้ร</a:t>
            </a:r>
            <a:r>
              <a:rPr lang="en-US" b="true" sz="94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ับก</a:t>
            </a:r>
            <a:r>
              <a:rPr lang="en-US" b="true" sz="94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ารรักษา</a:t>
            </a:r>
          </a:p>
          <a:p>
            <a:pPr algn="ctr">
              <a:lnSpc>
                <a:spcPts val="11186"/>
              </a:lnSpc>
              <a:spcBef>
                <a:spcPct val="0"/>
              </a:spcBef>
            </a:pPr>
            <a:r>
              <a:rPr lang="en-US" b="true" sz="94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ให้หายโดยการพูดความเชื่อ</a:t>
            </a:r>
          </a:p>
          <a:p>
            <a:pPr algn="ctr">
              <a:lnSpc>
                <a:spcPts val="11186"/>
              </a:lnSpc>
              <a:spcBef>
                <a:spcPct val="0"/>
              </a:spcBef>
            </a:pPr>
            <a:r>
              <a:rPr lang="en-US" b="true" sz="94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ของเธอออกมา 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‭5‬:‭21‬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73690" y="4861949"/>
            <a:ext cx="18288000" cy="49825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876"/>
              </a:lnSpc>
              <a:spcBef>
                <a:spcPct val="0"/>
              </a:spcBef>
            </a:pPr>
            <a:r>
              <a:rPr lang="en-US" b="true" sz="8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เมื่อพระเยซูทรง</a:t>
            </a:r>
            <a:r>
              <a:rPr lang="en-US" b="true" sz="8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นั่งเรือข้ามฟากกลับมา</a:t>
            </a:r>
          </a:p>
          <a:p>
            <a:pPr algn="ctr">
              <a:lnSpc>
                <a:spcPts val="9876"/>
              </a:lnSpc>
              <a:spcBef>
                <a:spcPct val="0"/>
              </a:spcBef>
            </a:pPr>
            <a:r>
              <a:rPr lang="en-US" b="true" sz="8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อีกครั้ง ขณะที่พระองค์ทรงอยู่ที่ริม</a:t>
            </a:r>
          </a:p>
          <a:p>
            <a:pPr algn="ctr">
              <a:lnSpc>
                <a:spcPts val="9876"/>
              </a:lnSpc>
            </a:pPr>
            <a:r>
              <a:rPr lang="en-US" b="true" sz="8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ทะ</a:t>
            </a:r>
            <a:r>
              <a:rPr lang="en-US" b="true" sz="8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เลสาบ ฝูงชนกลุ่มใหญ่พากันมา</a:t>
            </a:r>
          </a:p>
          <a:p>
            <a:pPr algn="ctr">
              <a:lnSpc>
                <a:spcPts val="9876"/>
              </a:lnSpc>
              <a:spcBef>
                <a:spcPct val="0"/>
              </a:spcBef>
            </a:pPr>
            <a:r>
              <a:rPr lang="en-US" b="true" sz="8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ห้อมล้อมพระองค์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‭5‬:‭22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980702"/>
            <a:ext cx="18288000" cy="4193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66"/>
              </a:lnSpc>
              <a:spcBef>
                <a:spcPct val="0"/>
              </a:spcBef>
            </a:pPr>
            <a:r>
              <a:rPr lang="en-US" b="true" sz="9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มีนายธรรมศาลาค</a:t>
            </a:r>
            <a:r>
              <a:rPr lang="en-US" b="true" sz="9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นหนึ่งชื่อไยรัส</a:t>
            </a:r>
          </a:p>
          <a:p>
            <a:pPr algn="ctr">
              <a:lnSpc>
                <a:spcPts val="11066"/>
              </a:lnSpc>
              <a:spcBef>
                <a:spcPct val="0"/>
              </a:spcBef>
            </a:pPr>
            <a:r>
              <a:rPr lang="en-US" b="true" sz="9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มาที่นั่น เมื่อเห็นพระเยซูก็หมอบ</a:t>
            </a:r>
          </a:p>
          <a:p>
            <a:pPr algn="ctr">
              <a:lnSpc>
                <a:spcPts val="11066"/>
              </a:lnSpc>
              <a:spcBef>
                <a:spcPct val="0"/>
              </a:spcBef>
            </a:pPr>
            <a:r>
              <a:rPr lang="en-US" b="true" sz="9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ลงแทบพระ</a:t>
            </a:r>
            <a:r>
              <a:rPr lang="en-US" b="true" sz="9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บาทพระองค์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‭5‬:‭23‬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8753" y="4838674"/>
            <a:ext cx="18288000" cy="5297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1"/>
              </a:lnSpc>
            </a:pPr>
            <a:r>
              <a:rPr lang="en-US" sz="87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แล้วทูลอ้อนวอนด้วยความร้อนใจว่า 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“ลูกสาวเล็กๆ ข</a:t>
            </a: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องข้าพระองค์กำลัง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จะตาย โปรดเสด็จไปทรงวางมือให้</a:t>
            </a:r>
          </a:p>
          <a:p>
            <a:pPr algn="ctr">
              <a:lnSpc>
                <a:spcPts val="10471"/>
              </a:lnSpc>
              <a:spcBef>
                <a:spcPct val="0"/>
              </a:spcBef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ด้วยเถิดเพื่อเขาจะหายและไม่ต</a:t>
            </a: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าย”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‭5‬:‭24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33671"/>
            <a:ext cx="18288000" cy="5526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47"/>
              </a:lnSpc>
              <a:spcBef>
                <a:spcPct val="0"/>
              </a:spcBef>
            </a:pPr>
            <a:r>
              <a:rPr lang="en-US" b="true" sz="9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ดังนั้นพระเยซูจ</a:t>
            </a:r>
            <a:r>
              <a:rPr lang="en-US" b="true" sz="9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ึงเสด็จไปกับเขา </a:t>
            </a:r>
          </a:p>
          <a:p>
            <a:pPr algn="ctr">
              <a:lnSpc>
                <a:spcPts val="10947"/>
              </a:lnSpc>
              <a:spcBef>
                <a:spcPct val="0"/>
              </a:spcBef>
            </a:pPr>
            <a:r>
              <a:rPr lang="en-US" b="true" sz="9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ผู้คนคับคั่งตามมาเบียดเสียดกัน</a:t>
            </a:r>
          </a:p>
          <a:p>
            <a:pPr algn="ctr">
              <a:lnSpc>
                <a:spcPts val="10947"/>
              </a:lnSpc>
            </a:pPr>
            <a:r>
              <a:rPr lang="en-US" b="true" sz="9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อยู่รอ</a:t>
            </a:r>
            <a:r>
              <a:rPr lang="en-US" b="true" sz="9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บพระองค์</a:t>
            </a:r>
          </a:p>
          <a:p>
            <a:pPr algn="ctr">
              <a:lnSpc>
                <a:spcPts val="10947"/>
              </a:lnSpc>
              <a:spcBef>
                <a:spcPct val="0"/>
              </a:spcBef>
            </a:pPr>
            <a:r>
              <a:rPr lang="en-US" b="true" sz="9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‭‭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031060" y="2314575"/>
            <a:ext cx="6149109" cy="1341017"/>
            <a:chOff x="0" y="0"/>
            <a:chExt cx="1104837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04838" cy="240946"/>
            </a:xfrm>
            <a:custGeom>
              <a:avLst/>
              <a:gdLst/>
              <a:ahLst/>
              <a:cxnLst/>
              <a:rect r="r" b="b" t="t" l="l"/>
              <a:pathLst>
                <a:path h="240946" w="1104838">
                  <a:moveTo>
                    <a:pt x="71765" y="0"/>
                  </a:moveTo>
                  <a:lnTo>
                    <a:pt x="1033073" y="0"/>
                  </a:lnTo>
                  <a:cubicBezTo>
                    <a:pt x="1072707" y="0"/>
                    <a:pt x="1104838" y="32130"/>
                    <a:pt x="1104838" y="71765"/>
                  </a:cubicBezTo>
                  <a:lnTo>
                    <a:pt x="1104838" y="169182"/>
                  </a:lnTo>
                  <a:cubicBezTo>
                    <a:pt x="1104838" y="188215"/>
                    <a:pt x="1097277" y="206468"/>
                    <a:pt x="1083818" y="219927"/>
                  </a:cubicBezTo>
                  <a:cubicBezTo>
                    <a:pt x="1070360" y="233385"/>
                    <a:pt x="1052106" y="240946"/>
                    <a:pt x="1033073" y="240946"/>
                  </a:cubicBezTo>
                  <a:lnTo>
                    <a:pt x="71765" y="240946"/>
                  </a:lnTo>
                  <a:cubicBezTo>
                    <a:pt x="32130" y="240946"/>
                    <a:pt x="0" y="208816"/>
                    <a:pt x="0" y="169182"/>
                  </a:cubicBezTo>
                  <a:lnTo>
                    <a:pt x="0" y="71765"/>
                  </a:lnTo>
                  <a:cubicBezTo>
                    <a:pt x="0" y="32130"/>
                    <a:pt x="32130" y="0"/>
                    <a:pt x="71765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104837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‭5‬:‭25-26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065778"/>
            <a:ext cx="18288000" cy="64783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33"/>
              </a:lnSpc>
              <a:spcBef>
                <a:spcPct val="0"/>
              </a:spcBef>
            </a:pPr>
            <a:r>
              <a:rPr lang="en-US" b="true" sz="85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ที่นั่นมีหญิงคนหน</a:t>
            </a:r>
            <a:r>
              <a:rPr lang="en-US" b="true" sz="85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ึ่งตกเลือดเรื้อรังมา</a:t>
            </a:r>
          </a:p>
          <a:p>
            <a:pPr algn="ctr">
              <a:lnSpc>
                <a:spcPts val="10233"/>
              </a:lnSpc>
            </a:pPr>
            <a:r>
              <a:rPr lang="en-US" b="true" sz="85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สิบส</a:t>
            </a:r>
            <a:r>
              <a:rPr lang="en-US" b="true" sz="85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องปีแล้ว 26นางทุกข์ทรมานมาก เสียเงินหาหมอมาหลายคนจนหมดตัว แต่แทนที่จะดีขึ้นอาการ</a:t>
            </a:r>
          </a:p>
          <a:p>
            <a:pPr algn="ctr">
              <a:lnSpc>
                <a:spcPts val="10233"/>
              </a:lnSpc>
              <a:spcBef>
                <a:spcPct val="0"/>
              </a:spcBef>
            </a:pPr>
            <a:r>
              <a:rPr lang="en-US" b="true" sz="85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กลับทรุดลง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‭5‬:‭27‬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33671"/>
            <a:ext cx="18288000" cy="4145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47"/>
              </a:lnSpc>
              <a:spcBef>
                <a:spcPct val="0"/>
              </a:spcBef>
            </a:pPr>
            <a:r>
              <a:rPr lang="en-US" b="true" sz="9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เมื่อนางได้ยินเรื่องพระเยซูจึงเดินปะปนกับฝูงชนตามมาข้างหลังพระองค์และแต</a:t>
            </a:r>
            <a:r>
              <a:rPr lang="en-US" b="true" sz="9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ะฉลองพระองค์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‭5‬:‭28‬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33671"/>
            <a:ext cx="18288000" cy="5526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47"/>
              </a:lnSpc>
              <a:spcBef>
                <a:spcPct val="0"/>
              </a:spcBef>
            </a:pPr>
            <a:r>
              <a:rPr lang="en-US" b="true" sz="9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เพราะนางคิดว่า “ขอเพียงได้แต</a:t>
            </a:r>
            <a:r>
              <a:rPr lang="en-US" b="true" sz="9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ะฉลองพระองค์เท่านั้นเราก็</a:t>
            </a:r>
          </a:p>
          <a:p>
            <a:pPr algn="ctr">
              <a:lnSpc>
                <a:spcPts val="10947"/>
              </a:lnSpc>
              <a:spcBef>
                <a:spcPct val="0"/>
              </a:spcBef>
            </a:pPr>
            <a:r>
              <a:rPr lang="en-US" b="true" sz="9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จะหายโรค”</a:t>
            </a:r>
          </a:p>
          <a:p>
            <a:pPr algn="ctr">
              <a:lnSpc>
                <a:spcPts val="10947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714625" y="0"/>
            <a:ext cx="12858750" cy="12858750"/>
          </a:xfrm>
          <a:custGeom>
            <a:avLst/>
            <a:gdLst/>
            <a:ahLst/>
            <a:cxnLst/>
            <a:rect r="r" b="b" t="t" l="l"/>
            <a:pathLst>
              <a:path h="12858750" w="12858750">
                <a:moveTo>
                  <a:pt x="0" y="0"/>
                </a:moveTo>
                <a:lnTo>
                  <a:pt x="12858750" y="0"/>
                </a:lnTo>
                <a:lnTo>
                  <a:pt x="1285875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937" t="0" r="-2393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489036" y="2762598"/>
            <a:ext cx="9309928" cy="7271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27"/>
              </a:lnSpc>
            </a:pPr>
            <a:r>
              <a:rPr lang="en-US" sz="4233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"/>
                <a:ea typeface="Prompt"/>
                <a:cs typeface="Prompt"/>
                <a:sym typeface="Prompt"/>
              </a:rPr>
              <a:t>คำเทศนาชุด: การดำเนินชีวิตโดยความเชื่อ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576952" y="5237723"/>
            <a:ext cx="11283741" cy="3184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30"/>
              </a:lnSpc>
            </a:pPr>
            <a:r>
              <a:rPr lang="en-US" b="true" sz="6328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ตอนที่ 6</a:t>
            </a:r>
          </a:p>
          <a:p>
            <a:pPr algn="ctr">
              <a:lnSpc>
                <a:spcPts val="7530"/>
              </a:lnSpc>
            </a:pPr>
            <a:r>
              <a:rPr lang="en-US" b="true" sz="6328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จะใช้ความเชื่อของเราได้อย่างไร 2</a:t>
            </a:r>
          </a:p>
          <a:p>
            <a:pPr algn="ctr">
              <a:lnSpc>
                <a:spcPts val="10273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7009608" y="8795861"/>
            <a:ext cx="4268784" cy="417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1"/>
              </a:lnSpc>
              <a:spcBef>
                <a:spcPct val="0"/>
              </a:spcBef>
            </a:pPr>
            <a:r>
              <a:rPr lang="en-US" sz="2774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Living</a:t>
            </a:r>
            <a:r>
              <a:rPr lang="en-US" sz="2774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 by Faith Series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096687" y="9358436"/>
            <a:ext cx="8094626" cy="417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1"/>
              </a:lnSpc>
              <a:spcBef>
                <a:spcPct val="0"/>
              </a:spcBef>
            </a:pPr>
            <a:r>
              <a:rPr lang="en-US" sz="2774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Part 6: How to Use Our Faith 2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133803" y="7645309"/>
            <a:ext cx="6020395" cy="431465"/>
            <a:chOff x="0" y="0"/>
            <a:chExt cx="8027193" cy="575286"/>
          </a:xfrm>
        </p:grpSpPr>
        <p:sp>
          <p:nvSpPr>
            <p:cNvPr name="Freeform 8" id="8"/>
            <p:cNvSpPr/>
            <p:nvPr/>
          </p:nvSpPr>
          <p:spPr>
            <a:xfrm flipH="false" flipV="false" rot="-2700000">
              <a:off x="42216" y="185724"/>
              <a:ext cx="203837" cy="203837"/>
            </a:xfrm>
            <a:custGeom>
              <a:avLst/>
              <a:gdLst/>
              <a:ahLst/>
              <a:cxnLst/>
              <a:rect r="r" b="b" t="t" l="l"/>
              <a:pathLst>
                <a:path h="203837" w="203837">
                  <a:moveTo>
                    <a:pt x="0" y="0"/>
                  </a:moveTo>
                  <a:lnTo>
                    <a:pt x="203837" y="0"/>
                  </a:lnTo>
                  <a:lnTo>
                    <a:pt x="203837" y="203838"/>
                  </a:lnTo>
                  <a:lnTo>
                    <a:pt x="0" y="203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2700000">
              <a:off x="3500358" y="156306"/>
              <a:ext cx="262675" cy="262675"/>
            </a:xfrm>
            <a:custGeom>
              <a:avLst/>
              <a:gdLst/>
              <a:ahLst/>
              <a:cxnLst/>
              <a:rect r="r" b="b" t="t" l="l"/>
              <a:pathLst>
                <a:path h="262675" w="262675">
                  <a:moveTo>
                    <a:pt x="0" y="0"/>
                  </a:moveTo>
                  <a:lnTo>
                    <a:pt x="262675" y="0"/>
                  </a:lnTo>
                  <a:lnTo>
                    <a:pt x="262675" y="262674"/>
                  </a:lnTo>
                  <a:lnTo>
                    <a:pt x="0" y="262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2700000">
              <a:off x="3859302" y="84249"/>
              <a:ext cx="406789" cy="406789"/>
            </a:xfrm>
            <a:custGeom>
              <a:avLst/>
              <a:gdLst/>
              <a:ahLst/>
              <a:cxnLst/>
              <a:rect r="r" b="b" t="t" l="l"/>
              <a:pathLst>
                <a:path h="406789" w="406789">
                  <a:moveTo>
                    <a:pt x="0" y="0"/>
                  </a:moveTo>
                  <a:lnTo>
                    <a:pt x="406789" y="0"/>
                  </a:lnTo>
                  <a:lnTo>
                    <a:pt x="406789" y="406788"/>
                  </a:lnTo>
                  <a:lnTo>
                    <a:pt x="0" y="4067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-2700000">
              <a:off x="4339476" y="158708"/>
              <a:ext cx="257869" cy="257869"/>
            </a:xfrm>
            <a:custGeom>
              <a:avLst/>
              <a:gdLst/>
              <a:ahLst/>
              <a:cxnLst/>
              <a:rect r="r" b="b" t="t" l="l"/>
              <a:pathLst>
                <a:path h="257869" w="257869">
                  <a:moveTo>
                    <a:pt x="0" y="0"/>
                  </a:moveTo>
                  <a:lnTo>
                    <a:pt x="257869" y="0"/>
                  </a:lnTo>
                  <a:lnTo>
                    <a:pt x="257869" y="257870"/>
                  </a:lnTo>
                  <a:lnTo>
                    <a:pt x="0" y="257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-2700000">
              <a:off x="7790936" y="189782"/>
              <a:ext cx="195722" cy="195722"/>
            </a:xfrm>
            <a:custGeom>
              <a:avLst/>
              <a:gdLst/>
              <a:ahLst/>
              <a:cxnLst/>
              <a:rect r="r" b="b" t="t" l="l"/>
              <a:pathLst>
                <a:path h="195722" w="195722">
                  <a:moveTo>
                    <a:pt x="0" y="0"/>
                  </a:moveTo>
                  <a:lnTo>
                    <a:pt x="195722" y="0"/>
                  </a:lnTo>
                  <a:lnTo>
                    <a:pt x="195722" y="195722"/>
                  </a:lnTo>
                  <a:lnTo>
                    <a:pt x="0" y="1957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13" id="13"/>
            <p:cNvSpPr/>
            <p:nvPr/>
          </p:nvSpPr>
          <p:spPr>
            <a:xfrm>
              <a:off x="144135" y="287643"/>
              <a:ext cx="7744662" cy="0"/>
            </a:xfrm>
            <a:prstGeom prst="line">
              <a:avLst/>
            </a:prstGeom>
            <a:ln cap="flat" w="4886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3718820" y="954945"/>
            <a:ext cx="1669515" cy="152834"/>
            <a:chOff x="0" y="0"/>
            <a:chExt cx="2226020" cy="20377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342423" y="0"/>
              <a:ext cx="203778" cy="203778"/>
            </a:xfrm>
            <a:custGeom>
              <a:avLst/>
              <a:gdLst/>
              <a:ahLst/>
              <a:cxnLst/>
              <a:rect r="r" b="b" t="t" l="l"/>
              <a:pathLst>
                <a:path h="203778" w="203778">
                  <a:moveTo>
                    <a:pt x="0" y="0"/>
                  </a:moveTo>
                  <a:lnTo>
                    <a:pt x="203778" y="0"/>
                  </a:lnTo>
                  <a:lnTo>
                    <a:pt x="203778" y="203778"/>
                  </a:lnTo>
                  <a:lnTo>
                    <a:pt x="0" y="203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3778" cy="203778"/>
            </a:xfrm>
            <a:custGeom>
              <a:avLst/>
              <a:gdLst/>
              <a:ahLst/>
              <a:cxnLst/>
              <a:rect r="r" b="b" t="t" l="l"/>
              <a:pathLst>
                <a:path h="203778" w="203778">
                  <a:moveTo>
                    <a:pt x="0" y="0"/>
                  </a:moveTo>
                  <a:lnTo>
                    <a:pt x="203778" y="0"/>
                  </a:lnTo>
                  <a:lnTo>
                    <a:pt x="203778" y="203778"/>
                  </a:lnTo>
                  <a:lnTo>
                    <a:pt x="0" y="203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671212" y="0"/>
              <a:ext cx="203778" cy="203778"/>
            </a:xfrm>
            <a:custGeom>
              <a:avLst/>
              <a:gdLst/>
              <a:ahLst/>
              <a:cxnLst/>
              <a:rect r="r" b="b" t="t" l="l"/>
              <a:pathLst>
                <a:path h="203778" w="203778">
                  <a:moveTo>
                    <a:pt x="0" y="0"/>
                  </a:moveTo>
                  <a:lnTo>
                    <a:pt x="203778" y="0"/>
                  </a:lnTo>
                  <a:lnTo>
                    <a:pt x="203778" y="203778"/>
                  </a:lnTo>
                  <a:lnTo>
                    <a:pt x="0" y="203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022242" y="0"/>
              <a:ext cx="203778" cy="203778"/>
            </a:xfrm>
            <a:custGeom>
              <a:avLst/>
              <a:gdLst/>
              <a:ahLst/>
              <a:cxnLst/>
              <a:rect r="r" b="b" t="t" l="l"/>
              <a:pathLst>
                <a:path h="203778" w="203778">
                  <a:moveTo>
                    <a:pt x="0" y="0"/>
                  </a:moveTo>
                  <a:lnTo>
                    <a:pt x="203778" y="0"/>
                  </a:lnTo>
                  <a:lnTo>
                    <a:pt x="203778" y="203778"/>
                  </a:lnTo>
                  <a:lnTo>
                    <a:pt x="0" y="203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3369959" y="11436408"/>
            <a:ext cx="1490734" cy="136467"/>
            <a:chOff x="0" y="0"/>
            <a:chExt cx="1987646" cy="181957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198669" y="0"/>
              <a:ext cx="181957" cy="181957"/>
            </a:xfrm>
            <a:custGeom>
              <a:avLst/>
              <a:gdLst/>
              <a:ahLst/>
              <a:cxnLst/>
              <a:rect r="r" b="b" t="t" l="l"/>
              <a:pathLst>
                <a:path h="181957" w="181957">
                  <a:moveTo>
                    <a:pt x="0" y="0"/>
                  </a:moveTo>
                  <a:lnTo>
                    <a:pt x="181957" y="0"/>
                  </a:lnTo>
                  <a:lnTo>
                    <a:pt x="181957" y="181957"/>
                  </a:lnTo>
                  <a:lnTo>
                    <a:pt x="0" y="181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81957" cy="181957"/>
            </a:xfrm>
            <a:custGeom>
              <a:avLst/>
              <a:gdLst/>
              <a:ahLst/>
              <a:cxnLst/>
              <a:rect r="r" b="b" t="t" l="l"/>
              <a:pathLst>
                <a:path h="181957" w="181957">
                  <a:moveTo>
                    <a:pt x="0" y="0"/>
                  </a:moveTo>
                  <a:lnTo>
                    <a:pt x="181957" y="0"/>
                  </a:lnTo>
                  <a:lnTo>
                    <a:pt x="181957" y="181957"/>
                  </a:lnTo>
                  <a:lnTo>
                    <a:pt x="0" y="181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599335" y="0"/>
              <a:ext cx="181957" cy="181957"/>
            </a:xfrm>
            <a:custGeom>
              <a:avLst/>
              <a:gdLst/>
              <a:ahLst/>
              <a:cxnLst/>
              <a:rect r="r" b="b" t="t" l="l"/>
              <a:pathLst>
                <a:path h="181957" w="181957">
                  <a:moveTo>
                    <a:pt x="0" y="0"/>
                  </a:moveTo>
                  <a:lnTo>
                    <a:pt x="181956" y="0"/>
                  </a:lnTo>
                  <a:lnTo>
                    <a:pt x="181956" y="181957"/>
                  </a:lnTo>
                  <a:lnTo>
                    <a:pt x="0" y="181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1805689" y="0"/>
              <a:ext cx="181957" cy="181957"/>
            </a:xfrm>
            <a:custGeom>
              <a:avLst/>
              <a:gdLst/>
              <a:ahLst/>
              <a:cxnLst/>
              <a:rect r="r" b="b" t="t" l="l"/>
              <a:pathLst>
                <a:path h="181957" w="181957">
                  <a:moveTo>
                    <a:pt x="0" y="0"/>
                  </a:moveTo>
                  <a:lnTo>
                    <a:pt x="181957" y="0"/>
                  </a:lnTo>
                  <a:lnTo>
                    <a:pt x="181957" y="181957"/>
                  </a:lnTo>
                  <a:lnTo>
                    <a:pt x="0" y="181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‭5‬:‭29‬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43196"/>
            <a:ext cx="18288000" cy="4193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66"/>
              </a:lnSpc>
            </a:pPr>
            <a:r>
              <a:rPr lang="en-US" sz="92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ทันใดนั้นเองเลือดก็หยุดไหล</a:t>
            </a:r>
          </a:p>
          <a:p>
            <a:pPr algn="ctr">
              <a:lnSpc>
                <a:spcPts val="11066"/>
              </a:lnSpc>
              <a:spcBef>
                <a:spcPct val="0"/>
              </a:spcBef>
            </a:pPr>
            <a:r>
              <a:rPr lang="en-US" b="true" sz="9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</a:t>
            </a:r>
            <a:r>
              <a:rPr lang="en-US" b="true" sz="9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ละนางรู้สึกว่าตนหายโรคแล้ว</a:t>
            </a:r>
          </a:p>
          <a:p>
            <a:pPr algn="ctr">
              <a:lnSpc>
                <a:spcPts val="11066"/>
              </a:lnSpc>
              <a:spcBef>
                <a:spcPct val="0"/>
              </a:spcBef>
            </a:pPr>
            <a:r>
              <a:rPr lang="en-US" b="true" sz="9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‭5‬:‭30‬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73690" y="4224858"/>
            <a:ext cx="18288000" cy="6774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09"/>
              </a:lnSpc>
            </a:pPr>
            <a:r>
              <a:rPr lang="en-US" sz="8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“พระเยซูทรงทราบทันทีว่าฤทธิ์ซ่านออกจากพระองค์ พระองค์จึง</a:t>
            </a:r>
          </a:p>
          <a:p>
            <a:pPr algn="ctr">
              <a:lnSpc>
                <a:spcPts val="10709"/>
              </a:lnSpc>
            </a:pPr>
            <a:r>
              <a:rPr lang="en-US" sz="8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ทรงหันกลับมาทางฝูงชน</a:t>
            </a:r>
          </a:p>
          <a:p>
            <a:pPr algn="ctr">
              <a:lnSpc>
                <a:spcPts val="10709"/>
              </a:lnSpc>
              <a:spcBef>
                <a:spcPct val="0"/>
              </a:spcBef>
            </a:pPr>
            <a:r>
              <a:rPr lang="en-US" b="true" sz="8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</a:t>
            </a:r>
            <a:r>
              <a:rPr lang="en-US" b="true" sz="8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ละตรัสถามว่า </a:t>
            </a:r>
          </a:p>
          <a:p>
            <a:pPr algn="ctr">
              <a:lnSpc>
                <a:spcPts val="10709"/>
              </a:lnSpc>
              <a:spcBef>
                <a:spcPct val="0"/>
              </a:spcBef>
            </a:pPr>
            <a:r>
              <a:rPr lang="en-US" b="true" sz="8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“ใครแตะต้องเสื้อผ้าของเรา?”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‭5‬:‭31‬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044192"/>
            <a:ext cx="18288000" cy="6993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66"/>
              </a:lnSpc>
            </a:pPr>
            <a:r>
              <a:rPr lang="en-US" sz="92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“เหล่าสาวกทูลว่า “พระองค์ทรง</a:t>
            </a:r>
          </a:p>
          <a:p>
            <a:pPr algn="ctr">
              <a:lnSpc>
                <a:spcPts val="11066"/>
              </a:lnSpc>
            </a:pPr>
            <a:r>
              <a:rPr lang="en-US" sz="92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เห็นอยู่แล้วว่าผู้คนเบียดเสียดพระองค์กันแน่นแล้วพระองค์</a:t>
            </a:r>
          </a:p>
          <a:p>
            <a:pPr algn="ctr">
              <a:lnSpc>
                <a:spcPts val="11066"/>
              </a:lnSpc>
              <a:spcBef>
                <a:spcPct val="0"/>
              </a:spcBef>
            </a:pPr>
            <a:r>
              <a:rPr lang="en-US" b="true" sz="9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ยังจะทรง</a:t>
            </a:r>
            <a:r>
              <a:rPr lang="en-US" b="true" sz="9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ถามอีกหรือว่า </a:t>
            </a:r>
          </a:p>
          <a:p>
            <a:pPr algn="ctr">
              <a:lnSpc>
                <a:spcPts val="11066"/>
              </a:lnSpc>
              <a:spcBef>
                <a:spcPct val="0"/>
              </a:spcBef>
            </a:pPr>
            <a:r>
              <a:rPr lang="en-US" b="true" sz="92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‘ใครมาแตะต้องเรา?’ ”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‭5‬:‭32‬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442200"/>
            <a:ext cx="18288000" cy="4193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66"/>
              </a:lnSpc>
            </a:pPr>
            <a:r>
              <a:rPr lang="en-US" sz="92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แต่พระเยซูยังทอดพระเนตร</a:t>
            </a:r>
          </a:p>
          <a:p>
            <a:pPr algn="ctr">
              <a:lnSpc>
                <a:spcPts val="11066"/>
              </a:lnSpc>
            </a:pPr>
            <a:r>
              <a:rPr lang="en-US" sz="92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ไปรอบๆ ดูว่าใครเป็นผู้ทำเช่นนั้น</a:t>
            </a:r>
          </a:p>
          <a:p>
            <a:pPr algn="ctr">
              <a:lnSpc>
                <a:spcPts val="11066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‭5‬:‭33‬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33671"/>
            <a:ext cx="18288000" cy="5526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47"/>
              </a:lnSpc>
            </a:pPr>
            <a:r>
              <a:rPr lang="en-US" sz="91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หญิงนั้นซึ่งรู้ดีว่าเกิดอะไรขึ้นกับ</a:t>
            </a:r>
          </a:p>
          <a:p>
            <a:pPr algn="ctr">
              <a:lnSpc>
                <a:spcPts val="10947"/>
              </a:lnSpc>
            </a:pPr>
            <a:r>
              <a:rPr lang="en-US" sz="91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นางก็กลัวจนตัวสั่น เข้ามาหมอบลงแทบพระบาท แล้วกราบทูล</a:t>
            </a:r>
          </a:p>
          <a:p>
            <a:pPr algn="ctr">
              <a:lnSpc>
                <a:spcPts val="10947"/>
              </a:lnSpc>
              <a:spcBef>
                <a:spcPct val="0"/>
              </a:spcBef>
            </a:pPr>
            <a:r>
              <a:rPr lang="en-US" b="true" sz="9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ความจริงทั้งหมด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มาระโก‬ ‭5‬:‭34‬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33671"/>
            <a:ext cx="18288000" cy="5526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47"/>
              </a:lnSpc>
            </a:pPr>
            <a:r>
              <a:rPr lang="en-US" sz="91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พระองค์ตรัสกับนางว่า “หญิงเอ๋ย </a:t>
            </a:r>
          </a:p>
          <a:p>
            <a:pPr algn="ctr">
              <a:lnSpc>
                <a:spcPts val="10947"/>
              </a:lnSpc>
            </a:pPr>
            <a:r>
              <a:rPr lang="en-US" sz="91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ความเชื่อของเจ้าทำให้เจ้าหายโรค </a:t>
            </a:r>
          </a:p>
          <a:p>
            <a:pPr algn="ctr">
              <a:lnSpc>
                <a:spcPts val="10947"/>
              </a:lnSpc>
              <a:spcBef>
                <a:spcPct val="0"/>
              </a:spcBef>
            </a:pPr>
            <a:r>
              <a:rPr lang="en-US" b="true" sz="91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จงกลับไปด้วยสันติสุขและพ้นจากความทุกข์ทรมานเถิด”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2170895" y="5679047"/>
            <a:ext cx="13372865" cy="5431520"/>
          </a:xfrm>
          <a:custGeom>
            <a:avLst/>
            <a:gdLst/>
            <a:ahLst/>
            <a:cxnLst/>
            <a:rect r="r" b="b" t="t" l="l"/>
            <a:pathLst>
              <a:path h="5431520" w="13372865">
                <a:moveTo>
                  <a:pt x="0" y="0"/>
                </a:moveTo>
                <a:lnTo>
                  <a:pt x="13372865" y="0"/>
                </a:lnTo>
                <a:lnTo>
                  <a:pt x="13372865" y="5431520"/>
                </a:lnTo>
                <a:lnTo>
                  <a:pt x="0" y="54315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74000"/>
            </a:blip>
            <a:stretch>
              <a:fillRect l="0" t="0" r="0" b="-63728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-129676" y="4985004"/>
            <a:ext cx="18417676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ความเชื่อถูกปลดปล่อย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ออกมาผ่านคำพูดของเรา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923022" y="2343150"/>
            <a:ext cx="2441956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1.</a:t>
            </a: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11856982" y="7875040"/>
            <a:ext cx="6431018" cy="3697835"/>
          </a:xfrm>
          <a:custGeom>
            <a:avLst/>
            <a:gdLst/>
            <a:ahLst/>
            <a:cxnLst/>
            <a:rect r="r" b="b" t="t" l="l"/>
            <a:pathLst>
              <a:path h="3697835" w="6431018">
                <a:moveTo>
                  <a:pt x="0" y="0"/>
                </a:moveTo>
                <a:lnTo>
                  <a:pt x="6431018" y="0"/>
                </a:lnTo>
                <a:lnTo>
                  <a:pt x="6431018" y="3697835"/>
                </a:lnTo>
                <a:lnTo>
                  <a:pt x="0" y="369783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39000"/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045385" y="5694553"/>
            <a:ext cx="16230600" cy="14696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542"/>
              </a:lnSpc>
              <a:spcBef>
                <a:spcPct val="0"/>
              </a:spcBef>
            </a:pPr>
            <a:r>
              <a:rPr lang="en-US" b="true" sz="96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นี่</a:t>
            </a:r>
            <a:r>
              <a:rPr lang="en-US" b="true" sz="96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คือวิธีที่คุณได้รับความรอด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0" y="7875040"/>
            <a:ext cx="19032697" cy="9989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53"/>
              </a:lnSpc>
              <a:spcBef>
                <a:spcPct val="0"/>
              </a:spcBef>
            </a:pPr>
            <a:r>
              <a:rPr lang="en-US" sz="66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 (โรม 10:8-10)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923022" y="2343150"/>
            <a:ext cx="2441956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1.1</a:t>
            </a:r>
          </a:p>
        </p:txBody>
      </p:sp>
    </p:spTree>
  </p:cSld>
  <p:clrMapOvr>
    <a:masterClrMapping/>
  </p:clrMapOvr>
</p:sld>
</file>

<file path=ppt/slides/slide6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1513712" y="4985004"/>
            <a:ext cx="15235797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เราต้องมี</a:t>
            </a: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ความเชื่อเพื่อที่จะเป็นที่พอพระทัยพระเจ้าได้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936789" y="8707711"/>
            <a:ext cx="3965823" cy="10854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68"/>
              </a:lnSpc>
              <a:spcBef>
                <a:spcPct val="0"/>
              </a:spcBef>
            </a:pPr>
            <a:r>
              <a:rPr lang="en-US" sz="72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(ฮีบรู 11:6)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923022" y="2343150"/>
            <a:ext cx="2441956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1.</a:t>
            </a:r>
          </a:p>
        </p:txBody>
      </p:sp>
    </p:spTree>
  </p:cSld>
  <p:clrMapOvr>
    <a:masterClrMapping/>
  </p:clrMapOvr>
</p:sld>
</file>

<file path=ppt/slides/slide6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ฮีบรู‬ ‭11‬:‭6‬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75454"/>
            <a:ext cx="18288000" cy="6022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ต้องเชื่อว่าพระองค์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ทรงดำรงอยู่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และประทาน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บำเหน็จแก่คนเหล่านั้น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ที่แสวงหาพระองค์อย่างจริงจัง”</a:t>
            </a:r>
          </a:p>
        </p:txBody>
      </p:sp>
    </p:spTree>
  </p:cSld>
  <p:clrMapOvr>
    <a:masterClrMapping/>
  </p:clrMapOvr>
</p:sld>
</file>

<file path=ppt/slides/slide6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0" y="4418260"/>
            <a:ext cx="18288000" cy="5717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305"/>
              </a:lnSpc>
              <a:spcBef>
                <a:spcPct val="0"/>
              </a:spcBef>
            </a:pPr>
            <a:r>
              <a:rPr lang="en-US" b="true" sz="95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ถ้าพระเจ้าต้องการให้เรามี</a:t>
            </a:r>
            <a:r>
              <a:rPr lang="en-US" b="true" sz="95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</a:t>
            </a:r>
          </a:p>
          <a:p>
            <a:pPr algn="ctr">
              <a:lnSpc>
                <a:spcPts val="11305"/>
              </a:lnSpc>
              <a:spcBef>
                <a:spcPct val="0"/>
              </a:spcBef>
            </a:pPr>
            <a:r>
              <a:rPr lang="en-US" b="true" sz="95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เพื่อทําให้พระองค์พอพระทัย </a:t>
            </a:r>
          </a:p>
          <a:p>
            <a:pPr algn="ctr">
              <a:lnSpc>
                <a:spcPts val="11305"/>
              </a:lnSpc>
              <a:spcBef>
                <a:spcPct val="0"/>
              </a:spcBef>
            </a:pPr>
            <a:r>
              <a:rPr lang="en-US" b="true" sz="95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พระเจ้าก็ต้องจัดเตรียม</a:t>
            </a:r>
          </a:p>
          <a:p>
            <a:pPr algn="ctr">
              <a:lnSpc>
                <a:spcPts val="11305"/>
              </a:lnSpc>
              <a:spcBef>
                <a:spcPct val="0"/>
              </a:spcBef>
            </a:pPr>
            <a:r>
              <a:rPr lang="en-US" b="true" sz="95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หนทางให้เรามีความเชื่อได้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252520" y="1867268"/>
            <a:ext cx="1782961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1.1</a:t>
            </a:r>
          </a:p>
        </p:txBody>
      </p:sp>
    </p:spTree>
  </p:cSld>
  <p:clrMapOvr>
    <a:masterClrMapping/>
  </p:clrMapOvr>
</p:sld>
</file>

<file path=ppt/slides/slide6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247863" y="4445648"/>
            <a:ext cx="18288000" cy="57938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24"/>
              </a:lnSpc>
            </a:pPr>
            <a:r>
              <a:rPr lang="en-US" sz="9600" b="true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 ถ้าพระเจ้าประทานหนทาง</a:t>
            </a:r>
          </a:p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ให้เรามี</a:t>
            </a: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 ความรับผิดชอบ</a:t>
            </a:r>
          </a:p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ในการมีความเชื่อก็เป็นของเรา</a:t>
            </a:r>
          </a:p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 ไม่ใช่ของพระเจ้า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072363" y="1922045"/>
            <a:ext cx="2143274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1.2</a:t>
            </a:r>
          </a:p>
        </p:txBody>
      </p:sp>
    </p:spTree>
  </p:cSld>
  <p:clrMapOvr>
    <a:masterClrMapping/>
  </p:clrMapOvr>
</p:sld>
</file>

<file path=ppt/slides/slide6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10131872" y="7321055"/>
            <a:ext cx="8564656" cy="4881854"/>
          </a:xfrm>
          <a:custGeom>
            <a:avLst/>
            <a:gdLst/>
            <a:ahLst/>
            <a:cxnLst/>
            <a:rect r="r" b="b" t="t" l="l"/>
            <a:pathLst>
              <a:path h="4881854" w="8564656">
                <a:moveTo>
                  <a:pt x="0" y="0"/>
                </a:moveTo>
                <a:lnTo>
                  <a:pt x="8564655" y="0"/>
                </a:lnTo>
                <a:lnTo>
                  <a:pt x="8564655" y="4881854"/>
                </a:lnTo>
                <a:lnTo>
                  <a:pt x="0" y="488185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58000"/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0" y="5246650"/>
            <a:ext cx="18288000" cy="2993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ความเชื่อเกิดขึ้นจาก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การได้ยินพระวจนะของพระเจ้า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635722" y="8772652"/>
            <a:ext cx="5705133" cy="989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35"/>
              </a:lnSpc>
              <a:spcBef>
                <a:spcPct val="0"/>
              </a:spcBef>
            </a:pPr>
            <a:r>
              <a:rPr lang="en-US" sz="65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(โรม 10:17)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293767" y="2102518"/>
            <a:ext cx="4047087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</a:t>
            </a:r>
          </a:p>
        </p:txBody>
      </p:sp>
    </p:spTree>
  </p:cSld>
  <p:clrMapOvr>
    <a:masterClrMapping/>
  </p:clrMapOvr>
</p:sld>
</file>

<file path=ppt/slides/slide6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‭‭โรม‬ ‭10‬:‭17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16972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ฉะนั้นความเชื่อจึงเกิดขึ้นจาก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การได้ยินเรื่องราวนั้น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และเรื่องราวที่ได้ยินนั้นคือ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พระวจนะของพระคริสต์”‬ ‭</a:t>
            </a:r>
          </a:p>
        </p:txBody>
      </p:sp>
    </p:spTree>
  </p:cSld>
  <p:clrMapOvr>
    <a:masterClrMapping/>
  </p:clrMapOvr>
</p:sld>
</file>

<file path=ppt/slides/slide6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0" y="5246650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</a:t>
            </a: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ามเชื่อไม่ได้มาจาก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การอธิษฐานขอความเชื่อ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0" y="9344529"/>
            <a:ext cx="18288000" cy="845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91"/>
              </a:lnSpc>
              <a:spcBef>
                <a:spcPct val="0"/>
              </a:spcBef>
            </a:pP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(ลูกา 17:1-6)</a:t>
            </a:r>
          </a:p>
        </p:txBody>
      </p:sp>
      <p:sp>
        <p:nvSpPr>
          <p:cNvPr name="Freeform 16" id="16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12">
              <a:alphaModFix amt="30000"/>
            </a:blip>
            <a:stretch>
              <a:fillRect l="-90332" t="-3776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6673231" y="2615083"/>
            <a:ext cx="4941539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2.1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‭10‬:‭8‬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75454"/>
            <a:ext cx="18288000" cy="5182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34"/>
              </a:lnSpc>
              <a:spcBef>
                <a:spcPct val="0"/>
              </a:spcBef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แต</a:t>
            </a: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่ความชอบธรรมนั้นว่าอย่างไร? “ถ้อยคำน</a:t>
            </a: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ี้อยู่ใกล้ตัวท่าน อยู่ในปากและอยู่ในใจของท่</a:t>
            </a: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าน” คือถ้อยคำแห่ง</a:t>
            </a:r>
          </a:p>
          <a:p>
            <a:pPr algn="ctr">
              <a:lnSpc>
                <a:spcPts val="10234"/>
              </a:lnSpc>
              <a:spcBef>
                <a:spcPct val="0"/>
              </a:spcBef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ความเชื่อที่เรากำลังประกาศอยู่”</a:t>
            </a:r>
          </a:p>
        </p:txBody>
      </p:sp>
    </p:spTree>
  </p:cSld>
  <p:clrMapOvr>
    <a:masterClrMapping/>
  </p:clrMapOvr>
</p:sld>
</file>

<file path=ppt/slides/slide7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 17:1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39990"/>
            <a:ext cx="18288000" cy="59847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“พระเ</a:t>
            </a: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ยซูตรัสกับเหล่าสาวกว่า 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“สิ่งที่เป็นต้นเหตุให้ผู้คนทำบาป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จะมีมาแน่ แต่วิบัติแก่คนนั้นที่เป็น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ต้นเหตุให้สิ่งเหล่านี้เกิดขึ้น”</a:t>
            </a:r>
          </a:p>
        </p:txBody>
      </p:sp>
    </p:spTree>
  </p:cSld>
  <p:clrMapOvr>
    <a:masterClrMapping/>
  </p:clrMapOvr>
</p:sld>
</file>

<file path=ppt/slides/slide7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 17:2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39990"/>
            <a:ext cx="18288000" cy="59847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“ให้เอาหินโม่ผ</a:t>
            </a: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ูกคอเขาโยน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ลงทะเลยังดีกว่าปล่อยให้เขาเป็นต้นเหตุให้ผู้เล็กน้อยเหล่านี้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สักคนหนึ่งทำบาป”</a:t>
            </a:r>
          </a:p>
        </p:txBody>
      </p:sp>
    </p:spTree>
  </p:cSld>
  <p:clrMapOvr>
    <a:masterClrMapping/>
  </p:clrMapOvr>
</p:sld>
</file>

<file path=ppt/slides/slide7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 17:3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39990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“ฉะนั้นจงระวัง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ตัวให้ดี “ถ้าพี่น้อง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ของท่านทำผิด จงตักเตือนเขา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และถ้าเขากลับใจ จงอภัยให้เขา”</a:t>
            </a:r>
          </a:p>
        </p:txBody>
      </p:sp>
    </p:spTree>
  </p:cSld>
  <p:clrMapOvr>
    <a:masterClrMapping/>
  </p:clrMapOvr>
</p:sld>
</file>

<file path=ppt/slides/slide7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 17:4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39990"/>
            <a:ext cx="18288000" cy="752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“แม้เขาทำบาปต่อท่านถึงเจ็ดครั้ง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ในว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ันเดียว และกลับมาหาท่าน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เจ็ดครั้งบอกว่า ‘เรากลับใจแล้ว’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ก็จงยกโทษให้เขา””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</a:t>
            </a:r>
          </a:p>
        </p:txBody>
      </p:sp>
    </p:spTree>
  </p:cSld>
  <p:clrMapOvr>
    <a:masterClrMapping/>
  </p:clrMapOvr>
</p:sld>
</file>

<file path=ppt/slides/slide7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 17:5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39990"/>
            <a:ext cx="18288000" cy="5965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“ฝ่ายอัครทูตทูลองค์พระผู</a:t>
            </a: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้เป็นเจ้าว่า “ขอทรงเพิ่มพูนความเชื่อ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ของข้าพระองค์ทั้งหลาย!”</a:t>
            </a:r>
          </a:p>
          <a:p>
            <a:pPr algn="ctr">
              <a:lnSpc>
                <a:spcPts val="11661"/>
              </a:lnSpc>
              <a:spcBef>
                <a:spcPct val="0"/>
              </a:spcBef>
            </a:pPr>
            <a:r>
              <a:rPr lang="en-US" b="true" sz="9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</a:t>
            </a:r>
          </a:p>
        </p:txBody>
      </p:sp>
    </p:spTree>
  </p:cSld>
  <p:clrMapOvr>
    <a:masterClrMapping/>
  </p:clrMapOvr>
</p:sld>
</file>

<file path=ppt/slides/slide7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 17:6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382403"/>
            <a:ext cx="18288000" cy="752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“พระองค์ตรัสตอบ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ว่า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“ถ้าท่านมีความเชื่อเล็ก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เท่าเมล็ดมัสตาร์ดเมล็ดหนึ่ง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</a:p>
        </p:txBody>
      </p:sp>
    </p:spTree>
  </p:cSld>
  <p:clrMapOvr>
    <a:masterClrMapping/>
  </p:clrMapOvr>
</p:sld>
</file>

<file path=ppt/slides/slide7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 17:6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382403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ท่านสามารถสั่งต้นหม่อนนี้ว่า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‘จงถอนรากไปปักในทะเล’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และมันก็จะเชื่อฟังท่าน”</a:t>
            </a:r>
          </a:p>
        </p:txBody>
      </p:sp>
    </p:spTree>
  </p:cSld>
  <p:clrMapOvr>
    <a:masterClrMapping/>
  </p:clrMapOvr>
</p:sld>
</file>

<file path=ppt/slides/slide7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0" y="5246650"/>
            <a:ext cx="18288000" cy="3051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18"/>
              </a:lnSpc>
              <a:spcBef>
                <a:spcPct val="0"/>
              </a:spcBef>
            </a:pPr>
            <a:r>
              <a:rPr lang="en-US" b="true" sz="10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ความเชื่อสำหรับความรอด</a:t>
            </a:r>
          </a:p>
          <a:p>
            <a:pPr algn="ctr">
              <a:lnSpc>
                <a:spcPts val="12018"/>
              </a:lnSpc>
              <a:spcBef>
                <a:spcPct val="0"/>
              </a:spcBef>
            </a:pPr>
            <a:r>
              <a:rPr lang="en-US" b="true" sz="100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เกิดจากการได้ยิน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075608" y="8913749"/>
            <a:ext cx="12136785" cy="8068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7"/>
              </a:lnSpc>
              <a:spcBef>
                <a:spcPct val="0"/>
              </a:spcBef>
            </a:pPr>
            <a:r>
              <a:rPr lang="en-US" sz="53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โร</a:t>
            </a:r>
            <a:r>
              <a:rPr lang="en-US" sz="53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ม 10:13-14, 17 (กิจการ 4:4, กิจการ 18:8)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300215" y="2343150"/>
            <a:ext cx="5687571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2.2</a:t>
            </a:r>
          </a:p>
        </p:txBody>
      </p:sp>
    </p:spTree>
  </p:cSld>
  <p:clrMapOvr>
    <a:masterClrMapping/>
  </p:clrMapOvr>
</p:sld>
</file>

<file path=ppt/slides/slide7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‭10‬:13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961353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เพราะว่า “ทุกคนที่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ร้องออก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พระนามขององค์พระผู้เป็นเจ้า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จะได้รับการช่วยให้รอด”</a:t>
            </a:r>
          </a:p>
        </p:txBody>
      </p:sp>
    </p:spTree>
  </p:cSld>
  <p:clrMapOvr>
    <a:masterClrMapping/>
  </p:clrMapOvr>
</p:sld>
</file>

<file path=ppt/slides/slide7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‭10‬:‭14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46624"/>
            <a:ext cx="18288000" cy="752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“แล้วผู้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ที่ยังไม่เชื่อจะร้องเรียกพ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ระองค์ได้อย่างไร? และผู้ที่ยัง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ไม่เคยได้ยินเรื่องของพระองค์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จะเชื่อได้อย่างไร?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………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‭10‬:‭9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447413"/>
            <a:ext cx="18288000" cy="6096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39"/>
              </a:lnSpc>
            </a:pPr>
            <a:r>
              <a:rPr lang="en-US" b="true" sz="81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นั</a:t>
            </a:r>
            <a:r>
              <a:rPr lang="en-US" b="true" sz="81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่นคือถ้าท่านยอมรับด้วยปากของท่าน</a:t>
            </a:r>
            <a:r>
              <a:rPr lang="en-US" b="true" sz="81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ว่า “พระเยซูทรงเป็นองค์พระผู้เป็นเจ้า” </a:t>
            </a:r>
          </a:p>
          <a:p>
            <a:pPr algn="ctr">
              <a:lnSpc>
                <a:spcPts val="9639"/>
              </a:lnSpc>
              <a:spcBef>
                <a:spcPct val="0"/>
              </a:spcBef>
            </a:pPr>
            <a:r>
              <a:rPr lang="en-US" b="true" sz="81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และเชื่อในใจของท่</a:t>
            </a:r>
            <a:r>
              <a:rPr lang="en-US" b="true" sz="81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านว่าพระเจ้าทรงให้พระองค์เป็นขึ้นจากตาย </a:t>
            </a:r>
          </a:p>
          <a:p>
            <a:pPr algn="ctr">
              <a:lnSpc>
                <a:spcPts val="9639"/>
              </a:lnSpc>
              <a:spcBef>
                <a:spcPct val="0"/>
              </a:spcBef>
            </a:pPr>
            <a:r>
              <a:rPr lang="en-US" b="true" sz="81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ท่านก็จะได้รับความรอด</a:t>
            </a:r>
          </a:p>
        </p:txBody>
      </p:sp>
    </p:spTree>
  </p:cSld>
  <p:clrMapOvr>
    <a:masterClrMapping/>
  </p:clrMapOvr>
</p:sld>
</file>

<file path=ppt/slides/slide8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‭10‬:‭14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09337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…….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และหากไม่มีใครประกาศ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เรื่องของพระองค์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พวกเขาจะได้ยินได้อย่างไร?”</a:t>
            </a:r>
          </a:p>
        </p:txBody>
      </p:sp>
    </p:spTree>
  </p:cSld>
  <p:clrMapOvr>
    <a:masterClrMapping/>
  </p:clrMapOvr>
</p:sld>
</file>

<file path=ppt/slides/slide8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‭‭โรม‬ ‭10‬:‭17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16972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ฉะนั้นความเชื่อจึงเกิดขึ้นจาก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การได้ยินเรื่องราวนั้น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และเรื่องราวที่ได้ยินนั้น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คือพระวจนะของพระคริสต์”‬ ‭</a:t>
            </a:r>
          </a:p>
        </p:txBody>
      </p:sp>
    </p:spTree>
  </p:cSld>
  <p:clrMapOvr>
    <a:masterClrMapping/>
  </p:clrMapOvr>
</p:sld>
</file>

<file path=ppt/slides/slide8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กิจการ‬ ‭4‬:‭4‬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09337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แต่หลายคนที่ได้ยินคำสอน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ก็เชื่อ จำนวนของผู้เชื่อเพิ่มขึ้น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เป็นห้าพันคนโดยประมาณ”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</a:t>
            </a:r>
          </a:p>
        </p:txBody>
      </p:sp>
    </p:spTree>
  </p:cSld>
  <p:clrMapOvr>
    <a:masterClrMapping/>
  </p:clrMapOvr>
</p:sld>
</file>

<file path=ppt/slides/slide8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กิจการ‬ ‭18:8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09337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“ฝ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่ายคริสปัสนายธรรมศาลา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กับทั้งครัวเรือนได้เชื่อ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ในองค์พระผู้เป็นเจ้า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8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กิจการ‬ ‭18:8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09337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และชาวโครินธ์หลายคน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ที่ได้ฟังเขาก็เชื่อ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และรับบัพติศมา”‭</a:t>
            </a:r>
          </a:p>
        </p:txBody>
      </p:sp>
    </p:spTree>
  </p:cSld>
  <p:clrMapOvr>
    <a:masterClrMapping/>
  </p:clrMapOvr>
</p:sld>
</file>

<file path=ppt/slides/slide8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0" y="5246650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ความเชื่อในการรับบัพติศมา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ในพระวิญญาณบริสุทธิ์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เกิดจากการได้ยิน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28" y="10126138"/>
            <a:ext cx="18288000" cy="845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91"/>
              </a:lnSpc>
              <a:spcBef>
                <a:spcPct val="0"/>
              </a:spcBef>
            </a:pP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(กิจการ 19:1-7)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592660" y="2287166"/>
            <a:ext cx="7281636" cy="2503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580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2.3</a:t>
            </a:r>
          </a:p>
        </p:txBody>
      </p:sp>
    </p:spTree>
  </p:cSld>
  <p:clrMapOvr>
    <a:masterClrMapping/>
  </p:clrMapOvr>
</p:sld>
</file>

<file path=ppt/slides/slide8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59847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“ขณะอปอลโลอยู่ที่เมื</a:t>
            </a: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องโครินธ์เปาโลเดินทางไปตามถนน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ที่ผ่านดินแดนด้านใน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8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2993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และมาที่เมืองเอเฟซัส </a:t>
            </a:r>
          </a:p>
          <a:p>
            <a:pPr algn="ctr">
              <a:lnSpc>
                <a:spcPts val="11780"/>
              </a:lnSpc>
              <a:spcBef>
                <a:spcPct val="0"/>
              </a:spcBef>
            </a:pPr>
            <a:r>
              <a:rPr lang="en-US" b="true" sz="98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เขาพบสาวกบางคนที่นั่น”</a:t>
            </a:r>
          </a:p>
        </p:txBody>
      </p:sp>
    </p:spTree>
  </p:cSld>
  <p:clrMapOvr>
    <a:masterClrMapping/>
  </p:clrMapOvr>
</p:sld>
</file>

<file path=ppt/slides/slide8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752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“และถามว่า “เมื่อท่านเชื่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ท่านได้รับพระวิญญาณบริสุทธิ์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หรือไม่?”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8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พวกเขาตอบว่า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“ไม่ เราไม่เคยแม้แต่ได้ยิน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ว่ามีพระวิญญาณบริสุทธิ์”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7819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โรม‬ ‭10‬:10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75454"/>
            <a:ext cx="18288000" cy="3887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34"/>
              </a:lnSpc>
              <a:spcBef>
                <a:spcPct val="0"/>
              </a:spcBef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เพราะท</a:t>
            </a: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่านเชื่อด้วยใจ จึงทรงให้ท่าน</a:t>
            </a:r>
          </a:p>
          <a:p>
            <a:pPr algn="ctr">
              <a:lnSpc>
                <a:spcPts val="10234"/>
              </a:lnSpc>
              <a:spcBef>
                <a:spcPct val="0"/>
              </a:spcBef>
            </a:pP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เป็นผู</a:t>
            </a: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้ชอบธรรม และเพราะท่านยอมรับด้วยปาก จึงทรงให</a:t>
            </a:r>
            <a:r>
              <a:rPr lang="en-US" b="true" sz="86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้ท่านรอด</a:t>
            </a:r>
          </a:p>
        </p:txBody>
      </p:sp>
    </p:spTree>
  </p:cSld>
  <p:clrMapOvr>
    <a:masterClrMapping/>
  </p:clrMapOvr>
</p:sld>
</file>

<file path=ppt/slides/slide9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“ดั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งนั้นเปาโลจึงถามว่า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“ถ้าเช่นนั้น ท่านได้รับ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บัพติศมาอะไร?”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9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พวกเขาตอบว่า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“บัพติศมาของยอห์น”</a:t>
            </a:r>
          </a:p>
        </p:txBody>
      </p:sp>
    </p:spTree>
  </p:cSld>
  <p:clrMapOvr>
    <a:masterClrMapping/>
  </p:clrMapOvr>
</p:sld>
</file>

<file path=ppt/slides/slide9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20794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“เปาโลจึงกล่าวว่า “บัพติศมา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องยอห์นคือบัพติศมา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ที่แสดงการกลับใจใหม่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9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20794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ยอห์นได้บอกประชาชนให้เชื่อ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ในพระองค์ผู้ซึ่งมาภายหลังท่าน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คือให้เชื่อในพระเยซู”</a:t>
            </a:r>
          </a:p>
        </p:txBody>
      </p:sp>
    </p:spTree>
  </p:cSld>
  <p:clrMapOvr>
    <a:masterClrMapping/>
  </p:clrMapOvr>
</p:sld>
</file>

<file path=ppt/slides/slide9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“เมื่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อได้ฟังเช่นนี้พวกเขา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ก็รับบัพติศมาเข้าใน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พระนามขององค์พระเยซูเจ้า”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‭</a:t>
            </a:r>
          </a:p>
        </p:txBody>
      </p:sp>
    </p:spTree>
  </p:cSld>
  <p:clrMapOvr>
    <a:masterClrMapping/>
  </p:clrMapOvr>
</p:sld>
</file>

<file path=ppt/slides/slide9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“เมื่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อเปาโลวางมือบนพวกเขา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พระวิญญาณบริสุทธิ์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ก็เสด็จมายังคนเหล่านี้ 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9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พวกเขาก็พูดภาษาแปลกๆ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และพยากรณ์”</a:t>
            </a:r>
          </a:p>
        </p:txBody>
      </p:sp>
    </p:spTree>
  </p:cSld>
  <p:clrMapOvr>
    <a:masterClrMapping/>
  </p:clrMapOvr>
</p:sld>
</file>

<file path=ppt/slides/slide9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19:7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192659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คนทั้งหมดนี้เป็นผู้ชาย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มีประมาณสิบสองคน”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9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0" y="5246650"/>
            <a:ext cx="18288000" cy="30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ความเชื่อเพื่อการรักษาโรค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เกิดจากการได้ยิน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0" y="9344529"/>
            <a:ext cx="18288000" cy="845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91"/>
              </a:lnSpc>
              <a:spcBef>
                <a:spcPct val="0"/>
              </a:spcBef>
            </a:pP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กิจกา</a:t>
            </a:r>
            <a:r>
              <a:rPr lang="en-US" sz="5622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ร 14:7-10 (มาระโก 5:34, 27)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396997" y="2046631"/>
            <a:ext cx="5494006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2.4</a:t>
            </a:r>
          </a:p>
        </p:txBody>
      </p:sp>
    </p:spTree>
  </p:cSld>
  <p:clrMapOvr>
    <a:masterClrMapping/>
  </p:clrMapOvr>
</p:sld>
</file>

<file path=ppt/slides/slide9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14:7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216772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“และได้ประกาศข่าวประเสริฐ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ที่นั่นต่อไป”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DAHSRZyk3ZU</dc:identifier>
  <dcterms:modified xsi:type="dcterms:W3CDTF">2011-08-01T06:04:30Z</dcterms:modified>
  <cp:revision>1</cp:revision>
  <dc:title>ตอนที่ 6 จะใช้ความเชื่อของเราได้อย่างไร 2</dc:title>
</cp:coreProperties>
</file>