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8288000" cy="10287000"/>
  <p:notesSz cx="6858000" cy="9144000"/>
  <p:embeddedFontLst>
    <p:embeddedFont>
      <p:font typeface="Noto Sans Thai" charset="1" panose="020B0502040504020204"/>
      <p:regular r:id="rId42"/>
    </p:embeddedFont>
    <p:embeddedFont>
      <p:font typeface="Noto Sans Thai Bold" charset="1" panose="020B0802040504020204"/>
      <p:regular r:id="rId43"/>
    </p:embeddedFont>
    <p:embeddedFont>
      <p:font typeface="Prompt Semi-Bold" charset="1" panose="00000700000000000000"/>
      <p:regular r:id="rId44"/>
    </p:embeddedFont>
    <p:embeddedFont>
      <p:font typeface="Hagrid Text Bold" charset="1" panose="00000800000000000000"/>
      <p:regular r:id="rId45"/>
    </p:embeddedFont>
    <p:embeddedFont>
      <p:font typeface="Noto Sans Thai SemiCondensed Bold" charset="1" panose="020B0802040504020204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7.pn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1.png" Type="http://schemas.openxmlformats.org/officeDocument/2006/relationships/image"/><Relationship Id="rId4" Target="../media/image8.pn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1.png" Type="http://schemas.openxmlformats.org/officeDocument/2006/relationships/image"/><Relationship Id="rId4" Target="../media/image8.pn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1.png" Type="http://schemas.openxmlformats.org/officeDocument/2006/relationships/image"/><Relationship Id="rId4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28625" y="4714875"/>
            <a:ext cx="1095375" cy="1076325"/>
          </a:xfrm>
          <a:custGeom>
            <a:avLst/>
            <a:gdLst/>
            <a:ahLst/>
            <a:cxnLst/>
            <a:rect r="r" b="b" t="t" l="l"/>
            <a:pathLst>
              <a:path h="1076325" w="109537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4925" y="5143500"/>
            <a:ext cx="13725525" cy="219075"/>
          </a:xfrm>
          <a:custGeom>
            <a:avLst/>
            <a:gdLst/>
            <a:ahLst/>
            <a:cxnLst/>
            <a:rect r="r" b="b" t="t" l="l"/>
            <a:pathLst>
              <a:path h="219075" w="13725525">
                <a:moveTo>
                  <a:pt x="0" y="0"/>
                </a:moveTo>
                <a:lnTo>
                  <a:pt x="13725525" y="0"/>
                </a:lnTo>
                <a:lnTo>
                  <a:pt x="13725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97280" y="5731815"/>
            <a:ext cx="11960352" cy="1254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4"/>
              </a:lnSpc>
            </a:pPr>
            <a:r>
              <a:rPr lang="en-US" sz="7995" spc="-399">
                <a:solidFill>
                  <a:srgbClr val="FFFFFF"/>
                </a:solidFill>
                <a:latin typeface="Noto Sans Thai"/>
                <a:ea typeface="Noto Sans Thai"/>
                <a:cs typeface="Noto Sans Thai"/>
                <a:sym typeface="Noto Sans Thai"/>
              </a:rPr>
              <a:t>Healing is God’s Will for you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010775" y="3000375"/>
            <a:ext cx="8277225" cy="7286625"/>
          </a:xfrm>
          <a:custGeom>
            <a:avLst/>
            <a:gdLst/>
            <a:ahLst/>
            <a:cxnLst/>
            <a:rect r="r" b="b" t="t" l="l"/>
            <a:pathLst>
              <a:path h="7286625" w="8277225">
                <a:moveTo>
                  <a:pt x="0" y="0"/>
                </a:moveTo>
                <a:lnTo>
                  <a:pt x="8277225" y="0"/>
                </a:lnTo>
                <a:lnTo>
                  <a:pt x="8277225" y="7286625"/>
                </a:lnTo>
                <a:lnTo>
                  <a:pt x="0" y="7286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058775" y="0"/>
            <a:ext cx="5229225" cy="3648075"/>
          </a:xfrm>
          <a:custGeom>
            <a:avLst/>
            <a:gdLst/>
            <a:ahLst/>
            <a:cxnLst/>
            <a:rect r="r" b="b" t="t" l="l"/>
            <a:pathLst>
              <a:path h="3648075" w="5229225">
                <a:moveTo>
                  <a:pt x="0" y="0"/>
                </a:moveTo>
                <a:lnTo>
                  <a:pt x="5229225" y="0"/>
                </a:lnTo>
                <a:lnTo>
                  <a:pt x="5229225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97280" y="1468194"/>
            <a:ext cx="13880592" cy="3445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654"/>
              </a:lnSpc>
            </a:pPr>
            <a:r>
              <a:rPr lang="en-US" sz="10923" b="true">
                <a:solidFill>
                  <a:srgbClr val="FFFFFF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การรักษาคือพระประสงค์</a:t>
            </a:r>
          </a:p>
          <a:p>
            <a:pPr algn="l">
              <a:lnSpc>
                <a:spcPts val="13654"/>
              </a:lnSpc>
            </a:pPr>
            <a:r>
              <a:rPr lang="en-US" sz="10923" b="true">
                <a:solidFill>
                  <a:srgbClr val="FFFFFF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ของพระเจ้าสำหรับท่าน!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786516" cy="10567415"/>
          </a:xfrm>
          <a:custGeom>
            <a:avLst/>
            <a:gdLst/>
            <a:ahLst/>
            <a:cxnLst/>
            <a:rect r="r" b="b" t="t" l="l"/>
            <a:pathLst>
              <a:path h="10567415" w="18786516">
                <a:moveTo>
                  <a:pt x="0" y="0"/>
                </a:moveTo>
                <a:lnTo>
                  <a:pt x="18786516" y="0"/>
                </a:lnTo>
                <a:lnTo>
                  <a:pt x="18786516" y="10567415"/>
                </a:lnTo>
                <a:lnTo>
                  <a:pt x="0" y="1056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879968" y="3678773"/>
            <a:ext cx="8207616" cy="6888642"/>
          </a:xfrm>
          <a:custGeom>
            <a:avLst/>
            <a:gdLst/>
            <a:ahLst/>
            <a:cxnLst/>
            <a:rect r="r" b="b" t="t" l="l"/>
            <a:pathLst>
              <a:path h="6888642" w="8207616">
                <a:moveTo>
                  <a:pt x="0" y="0"/>
                </a:moveTo>
                <a:lnTo>
                  <a:pt x="8207616" y="0"/>
                </a:lnTo>
                <a:lnTo>
                  <a:pt x="8207616" y="6888642"/>
                </a:lnTo>
                <a:lnTo>
                  <a:pt x="0" y="68886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054096" y="1690279"/>
            <a:ext cx="10369296" cy="1988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3"/>
              </a:lnSpc>
            </a:pPr>
            <a:r>
              <a:rPr lang="en-US" sz="6621" b="true">
                <a:solidFill>
                  <a:srgbClr val="FFFFFF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คริสเตียนหลายคนรู้...</a:t>
            </a:r>
          </a:p>
          <a:p>
            <a:pPr algn="l">
              <a:lnSpc>
                <a:spcPts val="7813"/>
              </a:lnSpc>
            </a:pPr>
            <a:r>
              <a:rPr lang="en-US" sz="6621" b="true">
                <a:solidFill>
                  <a:srgbClr val="FFFFFF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ว่าพระเจ้าทรงสามารถรักษาได้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327648" y="4139772"/>
            <a:ext cx="11064240" cy="5014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99"/>
              </a:lnSpc>
            </a:pPr>
            <a:r>
              <a:rPr lang="en-US" sz="9571" b="true">
                <a:solidFill>
                  <a:srgbClr val="83FBFF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แต่ไม่แน่ใจ</a:t>
            </a:r>
          </a:p>
          <a:p>
            <a:pPr algn="l">
              <a:lnSpc>
                <a:spcPts val="13399"/>
              </a:lnSpc>
            </a:pPr>
            <a:r>
              <a:rPr lang="en-US" sz="9571" b="true">
                <a:solidFill>
                  <a:srgbClr val="83FBFF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ว่าพระเจ้าจะทรงรักษา</a:t>
            </a:r>
          </a:p>
          <a:p>
            <a:pPr algn="l">
              <a:lnSpc>
                <a:spcPts val="13399"/>
              </a:lnSpc>
            </a:pPr>
            <a:r>
              <a:rPr lang="en-US" sz="9571" b="true">
                <a:solidFill>
                  <a:srgbClr val="83FBFF"/>
                </a:solidFill>
                <a:latin typeface="Prompt Semi-Bold"/>
                <a:ea typeface="Prompt Semi-Bold"/>
                <a:cs typeface="Prompt Semi-Bold"/>
                <a:sym typeface="Prompt Semi-Bold"/>
              </a:rPr>
              <a:t>พวกเขาหรือไม่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025545" y="1734380"/>
            <a:ext cx="11234177" cy="2053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6"/>
              </a:lnSpc>
              <a:spcBef>
                <a:spcPct val="0"/>
              </a:spcBef>
            </a:pPr>
            <a:r>
              <a:rPr lang="en-US" b="true" sz="7140">
                <a:solidFill>
                  <a:srgbClr val="FFFFFF"/>
                </a:solidFill>
                <a:latin typeface="Hagrid Text Bold"/>
                <a:ea typeface="Hagrid Text Bold"/>
                <a:cs typeface="Hagrid Text Bold"/>
                <a:sym typeface="Hagrid Text Bold"/>
              </a:rPr>
              <a:t>ในคําเทศนาวันนี้ </a:t>
            </a:r>
          </a:p>
          <a:p>
            <a:pPr algn="l">
              <a:lnSpc>
                <a:spcPts val="7996"/>
              </a:lnSpc>
              <a:spcBef>
                <a:spcPct val="0"/>
              </a:spcBef>
            </a:pPr>
            <a:r>
              <a:rPr lang="en-US" b="true" sz="7140">
                <a:solidFill>
                  <a:srgbClr val="FFFFFF"/>
                </a:solidFill>
                <a:latin typeface="Hagrid Text Bold"/>
                <a:ea typeface="Hagrid Text Bold"/>
                <a:cs typeface="Hagrid Text Bold"/>
                <a:sym typeface="Hagrid Text Bold"/>
              </a:rPr>
              <a:t>เราจะได้เรียนรู้ว่า “การรักษา”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1879968" y="3678773"/>
            <a:ext cx="8207616" cy="6888642"/>
          </a:xfrm>
          <a:custGeom>
            <a:avLst/>
            <a:gdLst/>
            <a:ahLst/>
            <a:cxnLst/>
            <a:rect r="r" b="b" t="t" l="l"/>
            <a:pathLst>
              <a:path h="6888642" w="8207616">
                <a:moveTo>
                  <a:pt x="0" y="0"/>
                </a:moveTo>
                <a:lnTo>
                  <a:pt x="8207616" y="0"/>
                </a:lnTo>
                <a:lnTo>
                  <a:pt x="8207616" y="6888642"/>
                </a:lnTo>
                <a:lnTo>
                  <a:pt x="0" y="68886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167112" y="-6627905"/>
            <a:ext cx="13352084" cy="13352084"/>
          </a:xfrm>
          <a:custGeom>
            <a:avLst/>
            <a:gdLst/>
            <a:ahLst/>
            <a:cxnLst/>
            <a:rect r="r" b="b" t="t" l="l"/>
            <a:pathLst>
              <a:path h="13352084" w="13352084">
                <a:moveTo>
                  <a:pt x="0" y="0"/>
                </a:moveTo>
                <a:lnTo>
                  <a:pt x="13352084" y="0"/>
                </a:lnTo>
                <a:lnTo>
                  <a:pt x="13352084" y="13352085"/>
                </a:lnTo>
                <a:lnTo>
                  <a:pt x="0" y="133520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444165" y="4392905"/>
            <a:ext cx="10439775" cy="4846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792"/>
              </a:lnSpc>
            </a:pPr>
            <a:r>
              <a:rPr lang="en-US" b="true" sz="10400" spc="-208">
                <a:solidFill>
                  <a:srgbClr val="FFDE59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คือพระประสงค์</a:t>
            </a:r>
          </a:p>
          <a:p>
            <a:pPr algn="l">
              <a:lnSpc>
                <a:spcPts val="12792"/>
              </a:lnSpc>
            </a:pPr>
            <a:r>
              <a:rPr lang="en-US" b="true" sz="10400" spc="-208">
                <a:solidFill>
                  <a:srgbClr val="FFDE59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ของพระเจ้า</a:t>
            </a:r>
          </a:p>
          <a:p>
            <a:pPr algn="l">
              <a:lnSpc>
                <a:spcPts val="12792"/>
              </a:lnSpc>
            </a:pPr>
            <a:r>
              <a:rPr lang="en-US" b="true" sz="10400" spc="-208">
                <a:solidFill>
                  <a:srgbClr val="FFDE59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สำหรับทุกคน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1905098" y="92922"/>
            <a:ext cx="20006427" cy="6041008"/>
            <a:chOff x="0" y="0"/>
            <a:chExt cx="26675236" cy="80546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3849528" y="3157032"/>
            <a:ext cx="10588943" cy="1492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DE59"/>
                </a:solidFill>
                <a:latin typeface="Hagrid Text Bold"/>
                <a:ea typeface="Hagrid Text Bold"/>
                <a:cs typeface="Hagrid Text Bold"/>
                <a:sym typeface="Hagrid Text Bold"/>
              </a:rPr>
              <a:t>ความจริงที่ให้ยึดมั่น: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4219553" y="-7620413"/>
            <a:ext cx="13352084" cy="13352084"/>
            <a:chOff x="0" y="0"/>
            <a:chExt cx="17802779" cy="178027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802779" cy="17802779"/>
            </a:xfrm>
            <a:custGeom>
              <a:avLst/>
              <a:gdLst/>
              <a:ahLst/>
              <a:cxnLst/>
              <a:rect r="r" b="b" t="t" l="l"/>
              <a:pathLst>
                <a:path h="17802779" w="17802779">
                  <a:moveTo>
                    <a:pt x="0" y="0"/>
                  </a:moveTo>
                  <a:lnTo>
                    <a:pt x="17802779" y="0"/>
                  </a:lnTo>
                  <a:lnTo>
                    <a:pt x="17802779" y="17802779"/>
                  </a:lnTo>
                  <a:lnTo>
                    <a:pt x="0" y="17802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558821" y="8512185"/>
              <a:ext cx="9059896" cy="6039931"/>
            </a:xfrm>
            <a:custGeom>
              <a:avLst/>
              <a:gdLst/>
              <a:ahLst/>
              <a:cxnLst/>
              <a:rect r="r" b="b" t="t" l="l"/>
              <a:pathLst>
                <a:path h="6039931" w="9059896">
                  <a:moveTo>
                    <a:pt x="0" y="0"/>
                  </a:moveTo>
                  <a:lnTo>
                    <a:pt x="9059897" y="0"/>
                  </a:lnTo>
                  <a:lnTo>
                    <a:pt x="9059897" y="6039931"/>
                  </a:lnTo>
                  <a:lnTo>
                    <a:pt x="0" y="60399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440111" y="7241293"/>
            <a:ext cx="2603356" cy="1476103"/>
            <a:chOff x="0" y="0"/>
            <a:chExt cx="685658" cy="38876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85658" cy="388768"/>
            </a:xfrm>
            <a:custGeom>
              <a:avLst/>
              <a:gdLst/>
              <a:ahLst/>
              <a:cxnLst/>
              <a:rect r="r" b="b" t="t" l="l"/>
              <a:pathLst>
                <a:path h="388768" w="685658">
                  <a:moveTo>
                    <a:pt x="157613" y="0"/>
                  </a:moveTo>
                  <a:lnTo>
                    <a:pt x="528045" y="0"/>
                  </a:lnTo>
                  <a:cubicBezTo>
                    <a:pt x="569846" y="0"/>
                    <a:pt x="609936" y="16606"/>
                    <a:pt x="639494" y="46164"/>
                  </a:cubicBezTo>
                  <a:cubicBezTo>
                    <a:pt x="669052" y="75722"/>
                    <a:pt x="685658" y="115811"/>
                    <a:pt x="685658" y="157613"/>
                  </a:cubicBezTo>
                  <a:lnTo>
                    <a:pt x="685658" y="231155"/>
                  </a:lnTo>
                  <a:cubicBezTo>
                    <a:pt x="685658" y="318202"/>
                    <a:pt x="615092" y="388768"/>
                    <a:pt x="528045" y="388768"/>
                  </a:cubicBezTo>
                  <a:lnTo>
                    <a:pt x="157613" y="388768"/>
                  </a:lnTo>
                  <a:cubicBezTo>
                    <a:pt x="70566" y="388768"/>
                    <a:pt x="0" y="318202"/>
                    <a:pt x="0" y="231155"/>
                  </a:cubicBezTo>
                  <a:lnTo>
                    <a:pt x="0" y="157613"/>
                  </a:lnTo>
                  <a:cubicBezTo>
                    <a:pt x="0" y="70566"/>
                    <a:pt x="70566" y="0"/>
                    <a:pt x="15761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14BC3">
                    <a:alpha val="100000"/>
                  </a:srgbClr>
                </a:gs>
                <a:gs pos="100000">
                  <a:srgbClr val="1E316B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685658" cy="426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306761" y="7241293"/>
            <a:ext cx="6879781" cy="1476103"/>
            <a:chOff x="0" y="0"/>
            <a:chExt cx="1811959" cy="38876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11959" cy="388768"/>
            </a:xfrm>
            <a:custGeom>
              <a:avLst/>
              <a:gdLst/>
              <a:ahLst/>
              <a:cxnLst/>
              <a:rect r="r" b="b" t="t" l="l"/>
              <a:pathLst>
                <a:path h="388768" w="1811959">
                  <a:moveTo>
                    <a:pt x="59642" y="0"/>
                  </a:moveTo>
                  <a:lnTo>
                    <a:pt x="1752317" y="0"/>
                  </a:lnTo>
                  <a:cubicBezTo>
                    <a:pt x="1785256" y="0"/>
                    <a:pt x="1811959" y="26702"/>
                    <a:pt x="1811959" y="59642"/>
                  </a:cubicBezTo>
                  <a:lnTo>
                    <a:pt x="1811959" y="329126"/>
                  </a:lnTo>
                  <a:cubicBezTo>
                    <a:pt x="1811959" y="362065"/>
                    <a:pt x="1785256" y="388768"/>
                    <a:pt x="1752317" y="388768"/>
                  </a:cubicBezTo>
                  <a:lnTo>
                    <a:pt x="59642" y="388768"/>
                  </a:lnTo>
                  <a:cubicBezTo>
                    <a:pt x="26702" y="388768"/>
                    <a:pt x="0" y="362065"/>
                    <a:pt x="0" y="329126"/>
                  </a:cubicBezTo>
                  <a:lnTo>
                    <a:pt x="0" y="59642"/>
                  </a:lnTo>
                  <a:cubicBezTo>
                    <a:pt x="0" y="26702"/>
                    <a:pt x="26702" y="0"/>
                    <a:pt x="5964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14BC3">
                    <a:alpha val="100000"/>
                  </a:srgbClr>
                </a:gs>
                <a:gs pos="100000">
                  <a:srgbClr val="1E316B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811959" cy="426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430647" y="4715957"/>
            <a:ext cx="15426705" cy="3910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b="true" sz="9000">
                <a:solidFill>
                  <a:srgbClr val="FFFFFF"/>
                </a:solidFill>
                <a:latin typeface="Hagrid Text Bold"/>
                <a:ea typeface="Hagrid Text Bold"/>
                <a:cs typeface="Hagrid Text Bold"/>
                <a:sym typeface="Hagrid Text Bold"/>
              </a:rPr>
              <a:t>พ</a:t>
            </a:r>
            <a:r>
              <a:rPr lang="en-US" b="true" sz="9000">
                <a:solidFill>
                  <a:srgbClr val="FFFFFF"/>
                </a:solidFill>
                <a:latin typeface="Hagrid Text Bold"/>
                <a:ea typeface="Hagrid Text Bold"/>
                <a:cs typeface="Hagrid Text Bold"/>
                <a:sym typeface="Hagrid Text Bold"/>
              </a:rPr>
              <a:t>ระเยซูทรงจ่ายราคา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b="true" sz="9000">
                <a:solidFill>
                  <a:srgbClr val="FFFFFF"/>
                </a:solidFill>
                <a:latin typeface="Hagrid Text Bold"/>
                <a:ea typeface="Hagrid Text Bold"/>
                <a:cs typeface="Hagrid Text Bold"/>
                <a:sym typeface="Hagrid Text Bold"/>
              </a:rPr>
              <a:t>เพื่อปลดปล่อยท่านให้เป็นอิสระ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b="true" sz="9000">
                <a:solidFill>
                  <a:srgbClr val="FFFFFF"/>
                </a:solidFill>
                <a:latin typeface="Hagrid Text Bold"/>
                <a:ea typeface="Hagrid Text Bold"/>
                <a:cs typeface="Hagrid Text Bold"/>
                <a:sym typeface="Hagrid Text Bold"/>
              </a:rPr>
              <a:t>จาก  บาป  และ  ความเจ็บป่วย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858048" y="696397"/>
            <a:ext cx="20006427" cy="6041008"/>
            <a:chOff x="0" y="0"/>
            <a:chExt cx="26675236" cy="80546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832595" y="3256301"/>
            <a:ext cx="15426705" cy="1372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40"/>
              </a:lnSpc>
              <a:spcBef>
                <a:spcPct val="0"/>
              </a:spcBef>
            </a:pPr>
            <a:r>
              <a:rPr lang="en-US" b="true" sz="9500">
                <a:solidFill>
                  <a:srgbClr val="FFFFFF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พระ</a:t>
            </a:r>
            <a:r>
              <a:rPr lang="en-US" b="true" sz="9500">
                <a:solidFill>
                  <a:srgbClr val="FFFFFF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คัมภีร์เปิดเผยว่า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88720" y="4599467"/>
            <a:ext cx="6114455" cy="1372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40"/>
              </a:lnSpc>
              <a:spcBef>
                <a:spcPct val="0"/>
              </a:spcBef>
            </a:pPr>
            <a:r>
              <a:rPr lang="en-US" b="true" sz="9500">
                <a:solidFill>
                  <a:srgbClr val="FFFFFF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การรักษาคือ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42781" y="5942633"/>
            <a:ext cx="11606332" cy="1372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40"/>
              </a:lnSpc>
              <a:spcBef>
                <a:spcPct val="0"/>
              </a:spcBef>
            </a:pPr>
            <a:r>
              <a:rPr lang="en-US" b="true" sz="9500">
                <a:solidFill>
                  <a:srgbClr val="FFDE59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พระประสงค์ของพระเจ้า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09593" y="7382178"/>
            <a:ext cx="5472708" cy="1372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40"/>
              </a:lnSpc>
              <a:spcBef>
                <a:spcPct val="0"/>
              </a:spcBef>
            </a:pPr>
            <a:r>
              <a:rPr lang="en-US" b="true" sz="9500">
                <a:solidFill>
                  <a:srgbClr val="FFFFFF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สําหร</a:t>
            </a:r>
            <a:r>
              <a:rPr lang="en-US" b="true" sz="9500">
                <a:solidFill>
                  <a:srgbClr val="FFFFFF"/>
                </a:solidFill>
                <a:latin typeface="Noto Sans Thai Bold"/>
                <a:ea typeface="Noto Sans Thai Bold"/>
                <a:cs typeface="Noto Sans Thai Bold"/>
                <a:sym typeface="Noto Sans Thai Bold"/>
              </a:rPr>
              <a:t>ับท่าน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4219553" y="-7620413"/>
            <a:ext cx="13352084" cy="13352084"/>
            <a:chOff x="0" y="0"/>
            <a:chExt cx="17802779" cy="1780277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7802779" cy="17802779"/>
            </a:xfrm>
            <a:custGeom>
              <a:avLst/>
              <a:gdLst/>
              <a:ahLst/>
              <a:cxnLst/>
              <a:rect r="r" b="b" t="t" l="l"/>
              <a:pathLst>
                <a:path h="17802779" w="17802779">
                  <a:moveTo>
                    <a:pt x="0" y="0"/>
                  </a:moveTo>
                  <a:lnTo>
                    <a:pt x="17802779" y="0"/>
                  </a:lnTo>
                  <a:lnTo>
                    <a:pt x="17802779" y="17802779"/>
                  </a:lnTo>
                  <a:lnTo>
                    <a:pt x="0" y="17802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58821" y="8512185"/>
              <a:ext cx="9059896" cy="6039931"/>
            </a:xfrm>
            <a:custGeom>
              <a:avLst/>
              <a:gdLst/>
              <a:ahLst/>
              <a:cxnLst/>
              <a:rect r="r" b="b" t="t" l="l"/>
              <a:pathLst>
                <a:path h="6039931" w="9059896">
                  <a:moveTo>
                    <a:pt x="0" y="0"/>
                  </a:moveTo>
                  <a:lnTo>
                    <a:pt x="9059897" y="0"/>
                  </a:lnTo>
                  <a:lnTo>
                    <a:pt x="9059897" y="6039931"/>
                  </a:lnTo>
                  <a:lnTo>
                    <a:pt x="0" y="60399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588800" y="3240659"/>
            <a:ext cx="4186708" cy="3478188"/>
          </a:xfrm>
          <a:custGeom>
            <a:avLst/>
            <a:gdLst/>
            <a:ahLst/>
            <a:cxnLst/>
            <a:rect r="r" b="b" t="t" l="l"/>
            <a:pathLst>
              <a:path h="3478188" w="4186708">
                <a:moveTo>
                  <a:pt x="0" y="0"/>
                </a:moveTo>
                <a:lnTo>
                  <a:pt x="4186708" y="0"/>
                </a:lnTo>
                <a:lnTo>
                  <a:pt x="4186708" y="3478188"/>
                </a:lnTo>
                <a:lnTo>
                  <a:pt x="0" y="34781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914185" y="1678797"/>
            <a:ext cx="20006427" cy="6041008"/>
            <a:chOff x="0" y="0"/>
            <a:chExt cx="26675236" cy="80546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430647" y="1850855"/>
            <a:ext cx="15426705" cy="428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ทุกสิ่งที่พระเยซูทรงกระทำ</a:t>
            </a:r>
          </a:p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และตรัสเปิดเผยให้เห็น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พระประสงค์ของพระเจ้า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618179" y="6505626"/>
            <a:ext cx="5051642" cy="1661668"/>
            <a:chOff x="0" y="0"/>
            <a:chExt cx="6735523" cy="2215558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6735523" cy="2215558"/>
              <a:chOff x="0" y="0"/>
              <a:chExt cx="1330474" cy="437641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330474" cy="437641"/>
              </a:xfrm>
              <a:custGeom>
                <a:avLst/>
                <a:gdLst/>
                <a:ahLst/>
                <a:cxnLst/>
                <a:rect r="r" b="b" t="t" l="l"/>
                <a:pathLst>
                  <a:path h="437641" w="1330474">
                    <a:moveTo>
                      <a:pt x="81225" y="0"/>
                    </a:moveTo>
                    <a:lnTo>
                      <a:pt x="1249248" y="0"/>
                    </a:lnTo>
                    <a:cubicBezTo>
                      <a:pt x="1294108" y="0"/>
                      <a:pt x="1330474" y="36366"/>
                      <a:pt x="1330474" y="81225"/>
                    </a:cubicBezTo>
                    <a:lnTo>
                      <a:pt x="1330474" y="356416"/>
                    </a:lnTo>
                    <a:cubicBezTo>
                      <a:pt x="1330474" y="401275"/>
                      <a:pt x="1294108" y="437641"/>
                      <a:pt x="1249248" y="437641"/>
                    </a:cubicBezTo>
                    <a:lnTo>
                      <a:pt x="81225" y="437641"/>
                    </a:lnTo>
                    <a:cubicBezTo>
                      <a:pt x="36366" y="437641"/>
                      <a:pt x="0" y="401275"/>
                      <a:pt x="0" y="356416"/>
                    </a:cubicBezTo>
                    <a:lnTo>
                      <a:pt x="0" y="81225"/>
                    </a:lnTo>
                    <a:cubicBezTo>
                      <a:pt x="0" y="36366"/>
                      <a:pt x="36366" y="0"/>
                      <a:pt x="81225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1330474" cy="4757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293137" y="341445"/>
              <a:ext cx="614924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ฮี</a:t>
              </a: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บรู 1:1-3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464224" y="1302258"/>
            <a:ext cx="15426705" cy="570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ในอดีตพระเจ้าตรัส</a:t>
            </a:r>
          </a:p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กับบรรพบุรุษของเราผ่านทาง</a:t>
            </a:r>
          </a:p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ผู้เผยพระวจนะหลายครั้ง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หลายคราด้วยวิธีการต่างๆ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6618179" y="7399274"/>
            <a:ext cx="5051642" cy="1661668"/>
            <a:chOff x="0" y="0"/>
            <a:chExt cx="6735523" cy="2215558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6735523" cy="2215558"/>
              <a:chOff x="0" y="0"/>
              <a:chExt cx="1330474" cy="43764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330474" cy="437641"/>
              </a:xfrm>
              <a:custGeom>
                <a:avLst/>
                <a:gdLst/>
                <a:ahLst/>
                <a:cxnLst/>
                <a:rect r="r" b="b" t="t" l="l"/>
                <a:pathLst>
                  <a:path h="437641" w="1330474">
                    <a:moveTo>
                      <a:pt x="81225" y="0"/>
                    </a:moveTo>
                    <a:lnTo>
                      <a:pt x="1249248" y="0"/>
                    </a:lnTo>
                    <a:cubicBezTo>
                      <a:pt x="1294108" y="0"/>
                      <a:pt x="1330474" y="36366"/>
                      <a:pt x="1330474" y="81225"/>
                    </a:cubicBezTo>
                    <a:lnTo>
                      <a:pt x="1330474" y="356416"/>
                    </a:lnTo>
                    <a:cubicBezTo>
                      <a:pt x="1330474" y="401275"/>
                      <a:pt x="1294108" y="437641"/>
                      <a:pt x="1249248" y="437641"/>
                    </a:cubicBezTo>
                    <a:lnTo>
                      <a:pt x="81225" y="437641"/>
                    </a:lnTo>
                    <a:cubicBezTo>
                      <a:pt x="36366" y="437641"/>
                      <a:pt x="0" y="401275"/>
                      <a:pt x="0" y="356416"/>
                    </a:cubicBezTo>
                    <a:lnTo>
                      <a:pt x="0" y="81225"/>
                    </a:lnTo>
                    <a:cubicBezTo>
                      <a:pt x="0" y="36366"/>
                      <a:pt x="36366" y="0"/>
                      <a:pt x="81225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330474" cy="4757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293137" y="341445"/>
              <a:ext cx="614924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ฮี</a:t>
              </a: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บรู 1:1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14256" y="1095375"/>
            <a:ext cx="14687848" cy="6165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44"/>
              </a:lnSpc>
            </a:pPr>
            <a:r>
              <a:rPr lang="en-US" b="true" sz="87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แต่ในวาระสุดท้ายนี้พระองค์ได้ตรัส</a:t>
            </a:r>
          </a:p>
          <a:p>
            <a:pPr algn="ctr">
              <a:lnSpc>
                <a:spcPts val="9744"/>
              </a:lnSpc>
            </a:pPr>
            <a:r>
              <a:rPr lang="en-US" b="true" sz="87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กับเราทั้งหลายโดยพระบุตร</a:t>
            </a:r>
          </a:p>
          <a:p>
            <a:pPr algn="ctr">
              <a:lnSpc>
                <a:spcPts val="9744"/>
              </a:lnSpc>
            </a:pPr>
            <a:r>
              <a:rPr lang="en-US" b="true" sz="87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ของพระองค์ ผู้ที่พระองค์ได้แต่งตั้ง</a:t>
            </a:r>
          </a:p>
          <a:p>
            <a:pPr algn="ctr">
              <a:lnSpc>
                <a:spcPts val="9744"/>
              </a:lnSpc>
            </a:pPr>
            <a:r>
              <a:rPr lang="en-US" b="true" sz="87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ให้เป็นทายาทครอบครองทุกสิ่งและ</a:t>
            </a:r>
          </a:p>
          <a:p>
            <a:pPr algn="ctr">
              <a:lnSpc>
                <a:spcPts val="9744"/>
              </a:lnSpc>
              <a:spcBef>
                <a:spcPct val="0"/>
              </a:spcBef>
            </a:pPr>
            <a:r>
              <a:rPr lang="en-US" b="true" sz="87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ได้ทรงสร้างจักรวาลโดยพระบุตรนี้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6598782" y="7596632"/>
            <a:ext cx="5051642" cy="1661668"/>
            <a:chOff x="0" y="0"/>
            <a:chExt cx="6735523" cy="2215558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6735523" cy="2215558"/>
              <a:chOff x="0" y="0"/>
              <a:chExt cx="1330474" cy="43764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330474" cy="437641"/>
              </a:xfrm>
              <a:custGeom>
                <a:avLst/>
                <a:gdLst/>
                <a:ahLst/>
                <a:cxnLst/>
                <a:rect r="r" b="b" t="t" l="l"/>
                <a:pathLst>
                  <a:path h="437641" w="1330474">
                    <a:moveTo>
                      <a:pt x="81225" y="0"/>
                    </a:moveTo>
                    <a:lnTo>
                      <a:pt x="1249248" y="0"/>
                    </a:lnTo>
                    <a:cubicBezTo>
                      <a:pt x="1294108" y="0"/>
                      <a:pt x="1330474" y="36366"/>
                      <a:pt x="1330474" y="81225"/>
                    </a:cubicBezTo>
                    <a:lnTo>
                      <a:pt x="1330474" y="356416"/>
                    </a:lnTo>
                    <a:cubicBezTo>
                      <a:pt x="1330474" y="401275"/>
                      <a:pt x="1294108" y="437641"/>
                      <a:pt x="1249248" y="437641"/>
                    </a:cubicBezTo>
                    <a:lnTo>
                      <a:pt x="81225" y="437641"/>
                    </a:lnTo>
                    <a:cubicBezTo>
                      <a:pt x="36366" y="437641"/>
                      <a:pt x="0" y="401275"/>
                      <a:pt x="0" y="356416"/>
                    </a:cubicBezTo>
                    <a:lnTo>
                      <a:pt x="0" y="81225"/>
                    </a:lnTo>
                    <a:cubicBezTo>
                      <a:pt x="0" y="36366"/>
                      <a:pt x="36366" y="0"/>
                      <a:pt x="81225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330474" cy="4757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293137" y="341445"/>
              <a:ext cx="614924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ฮี</a:t>
              </a: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บรู 1:2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49608" y="3180101"/>
            <a:ext cx="17138452" cy="6744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40"/>
              </a:lnSpc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พระบุตรคือรัศมีเจิดจ้า</a:t>
            </a:r>
          </a:p>
          <a:p>
            <a:pPr algn="ctr">
              <a:lnSpc>
                <a:spcPts val="10640"/>
              </a:lnSpc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แห่งพระเกียรติสิริของพระเจ้า </a:t>
            </a:r>
          </a:p>
          <a:p>
            <a:pPr algn="ctr">
              <a:lnSpc>
                <a:spcPts val="10640"/>
              </a:lnSpc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ทรงเป็นเหมือนพระเจ้าทุกประการ </a:t>
            </a:r>
          </a:p>
          <a:p>
            <a:pPr algn="ctr">
              <a:lnSpc>
                <a:spcPts val="10640"/>
              </a:lnSpc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และทรงผดุงสรรพสิ่งไว้ด้วยพระดำรัส</a:t>
            </a:r>
          </a:p>
          <a:p>
            <a:pPr algn="ctr">
              <a:lnSpc>
                <a:spcPts val="10640"/>
              </a:lnSpc>
              <a:spcBef>
                <a:spcPct val="0"/>
              </a:spcBef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...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598782" y="1182847"/>
            <a:ext cx="5051642" cy="1661668"/>
            <a:chOff x="0" y="0"/>
            <a:chExt cx="6735523" cy="2215558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6735523" cy="2215558"/>
              <a:chOff x="0" y="0"/>
              <a:chExt cx="1330474" cy="43764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330474" cy="437641"/>
              </a:xfrm>
              <a:custGeom>
                <a:avLst/>
                <a:gdLst/>
                <a:ahLst/>
                <a:cxnLst/>
                <a:rect r="r" b="b" t="t" l="l"/>
                <a:pathLst>
                  <a:path h="437641" w="1330474">
                    <a:moveTo>
                      <a:pt x="81225" y="0"/>
                    </a:moveTo>
                    <a:lnTo>
                      <a:pt x="1249248" y="0"/>
                    </a:lnTo>
                    <a:cubicBezTo>
                      <a:pt x="1294108" y="0"/>
                      <a:pt x="1330474" y="36366"/>
                      <a:pt x="1330474" y="81225"/>
                    </a:cubicBezTo>
                    <a:lnTo>
                      <a:pt x="1330474" y="356416"/>
                    </a:lnTo>
                    <a:cubicBezTo>
                      <a:pt x="1330474" y="401275"/>
                      <a:pt x="1294108" y="437641"/>
                      <a:pt x="1249248" y="437641"/>
                    </a:cubicBezTo>
                    <a:lnTo>
                      <a:pt x="81225" y="437641"/>
                    </a:lnTo>
                    <a:cubicBezTo>
                      <a:pt x="36366" y="437641"/>
                      <a:pt x="0" y="401275"/>
                      <a:pt x="0" y="356416"/>
                    </a:cubicBezTo>
                    <a:lnTo>
                      <a:pt x="0" y="81225"/>
                    </a:lnTo>
                    <a:cubicBezTo>
                      <a:pt x="0" y="36366"/>
                      <a:pt x="36366" y="0"/>
                      <a:pt x="81225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330474" cy="4757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293137" y="341445"/>
              <a:ext cx="614924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ฮี</a:t>
              </a: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บรู 1:3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79564" y="1698424"/>
            <a:ext cx="15728871" cy="8087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40"/>
              </a:lnSpc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...</a:t>
            </a:r>
          </a:p>
          <a:p>
            <a:pPr algn="ctr">
              <a:lnSpc>
                <a:spcPts val="10640"/>
              </a:lnSpc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อันทรงฤทธานุภาพของพระองค์ </a:t>
            </a:r>
          </a:p>
          <a:p>
            <a:pPr algn="ctr">
              <a:lnSpc>
                <a:spcPts val="10640"/>
              </a:lnSpc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ด้วยเหตุนี้หลังจากที่ได้ทรง</a:t>
            </a:r>
          </a:p>
          <a:p>
            <a:pPr algn="ctr">
              <a:lnSpc>
                <a:spcPts val="10640"/>
              </a:lnSpc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ชำระบาปแล้ว พระองค์จึงได้ประทับ</a:t>
            </a:r>
          </a:p>
          <a:p>
            <a:pPr algn="ctr">
              <a:lnSpc>
                <a:spcPts val="10640"/>
              </a:lnSpc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ลงที่เบื้องขวาขององค์ผู้ทรงบารมี</a:t>
            </a:r>
          </a:p>
          <a:p>
            <a:pPr algn="ctr">
              <a:lnSpc>
                <a:spcPts val="10640"/>
              </a:lnSpc>
              <a:spcBef>
                <a:spcPct val="0"/>
              </a:spcBef>
            </a:pPr>
            <a:r>
              <a:rPr lang="en-US" b="true" sz="95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ในสวรรค์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618179" y="800915"/>
            <a:ext cx="5051642" cy="1661668"/>
            <a:chOff x="0" y="0"/>
            <a:chExt cx="6735523" cy="2215558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6735523" cy="2215558"/>
              <a:chOff x="0" y="0"/>
              <a:chExt cx="1330474" cy="43764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330474" cy="437641"/>
              </a:xfrm>
              <a:custGeom>
                <a:avLst/>
                <a:gdLst/>
                <a:ahLst/>
                <a:cxnLst/>
                <a:rect r="r" b="b" t="t" l="l"/>
                <a:pathLst>
                  <a:path h="437641" w="1330474">
                    <a:moveTo>
                      <a:pt x="81225" y="0"/>
                    </a:moveTo>
                    <a:lnTo>
                      <a:pt x="1249248" y="0"/>
                    </a:lnTo>
                    <a:cubicBezTo>
                      <a:pt x="1294108" y="0"/>
                      <a:pt x="1330474" y="36366"/>
                      <a:pt x="1330474" y="81225"/>
                    </a:cubicBezTo>
                    <a:lnTo>
                      <a:pt x="1330474" y="356416"/>
                    </a:lnTo>
                    <a:cubicBezTo>
                      <a:pt x="1330474" y="401275"/>
                      <a:pt x="1294108" y="437641"/>
                      <a:pt x="1249248" y="437641"/>
                    </a:cubicBezTo>
                    <a:lnTo>
                      <a:pt x="81225" y="437641"/>
                    </a:lnTo>
                    <a:cubicBezTo>
                      <a:pt x="36366" y="437641"/>
                      <a:pt x="0" y="401275"/>
                      <a:pt x="0" y="356416"/>
                    </a:cubicBezTo>
                    <a:lnTo>
                      <a:pt x="0" y="81225"/>
                    </a:lnTo>
                    <a:cubicBezTo>
                      <a:pt x="0" y="36366"/>
                      <a:pt x="36366" y="0"/>
                      <a:pt x="81225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330474" cy="4757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293137" y="341445"/>
              <a:ext cx="614924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ฮี</a:t>
              </a: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บรู 1:3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463403" y="1850855"/>
            <a:ext cx="13361194" cy="428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พระเยซูทรงเปิดเผยว่า</a:t>
            </a:r>
          </a:p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เป็นพระประสงค์ของพระเจ้า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ที่จะรักษา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2733810" y="6503474"/>
            <a:ext cx="5554190" cy="3783526"/>
          </a:xfrm>
          <a:custGeom>
            <a:avLst/>
            <a:gdLst/>
            <a:ahLst/>
            <a:cxnLst/>
            <a:rect r="r" b="b" t="t" l="l"/>
            <a:pathLst>
              <a:path h="3783526" w="5554190">
                <a:moveTo>
                  <a:pt x="0" y="0"/>
                </a:moveTo>
                <a:lnTo>
                  <a:pt x="5554190" y="0"/>
                </a:lnTo>
                <a:lnTo>
                  <a:pt x="5554190" y="3783526"/>
                </a:lnTo>
                <a:lnTo>
                  <a:pt x="0" y="37835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36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6307962" y="6358687"/>
            <a:ext cx="5672076" cy="1542227"/>
            <a:chOff x="0" y="0"/>
            <a:chExt cx="7562768" cy="2056302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7562768" cy="2056302"/>
              <a:chOff x="0" y="0"/>
              <a:chExt cx="1493880" cy="406183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493880" cy="406183"/>
              </a:xfrm>
              <a:custGeom>
                <a:avLst/>
                <a:gdLst/>
                <a:ahLst/>
                <a:cxnLst/>
                <a:rect r="r" b="b" t="t" l="l"/>
                <a:pathLst>
                  <a:path h="406183" w="1493880">
                    <a:moveTo>
                      <a:pt x="72341" y="0"/>
                    </a:moveTo>
                    <a:lnTo>
                      <a:pt x="1421539" y="0"/>
                    </a:lnTo>
                    <a:cubicBezTo>
                      <a:pt x="1461492" y="0"/>
                      <a:pt x="1493880" y="32388"/>
                      <a:pt x="1493880" y="72341"/>
                    </a:cubicBezTo>
                    <a:lnTo>
                      <a:pt x="1493880" y="333842"/>
                    </a:lnTo>
                    <a:cubicBezTo>
                      <a:pt x="1493880" y="353028"/>
                      <a:pt x="1486259" y="371429"/>
                      <a:pt x="1472692" y="384995"/>
                    </a:cubicBezTo>
                    <a:cubicBezTo>
                      <a:pt x="1459125" y="398562"/>
                      <a:pt x="1440725" y="406183"/>
                      <a:pt x="1421539" y="406183"/>
                    </a:cubicBezTo>
                    <a:lnTo>
                      <a:pt x="72341" y="406183"/>
                    </a:lnTo>
                    <a:cubicBezTo>
                      <a:pt x="32388" y="406183"/>
                      <a:pt x="0" y="373795"/>
                      <a:pt x="0" y="333842"/>
                    </a:cubicBezTo>
                    <a:lnTo>
                      <a:pt x="0" y="72341"/>
                    </a:lnTo>
                    <a:cubicBezTo>
                      <a:pt x="0" y="53155"/>
                      <a:pt x="7622" y="34755"/>
                      <a:pt x="21188" y="21188"/>
                    </a:cubicBezTo>
                    <a:cubicBezTo>
                      <a:pt x="34755" y="7622"/>
                      <a:pt x="53155" y="0"/>
                      <a:pt x="72341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1493880" cy="4442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0" y="341445"/>
              <a:ext cx="756276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มัทธิว 8:1-3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67154" y="2891514"/>
            <a:ext cx="18220846" cy="286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เมื่อพระองค์เสด็จลงมาจากภูเขา คนเป็นอันมากติดตามพระองค์มา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307962" y="6358687"/>
            <a:ext cx="5672076" cy="1542227"/>
            <a:chOff x="0" y="0"/>
            <a:chExt cx="7562768" cy="2056302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7562768" cy="2056302"/>
              <a:chOff x="0" y="0"/>
              <a:chExt cx="1493880" cy="406183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493880" cy="406183"/>
              </a:xfrm>
              <a:custGeom>
                <a:avLst/>
                <a:gdLst/>
                <a:ahLst/>
                <a:cxnLst/>
                <a:rect r="r" b="b" t="t" l="l"/>
                <a:pathLst>
                  <a:path h="406183" w="1493880">
                    <a:moveTo>
                      <a:pt x="72341" y="0"/>
                    </a:moveTo>
                    <a:lnTo>
                      <a:pt x="1421539" y="0"/>
                    </a:lnTo>
                    <a:cubicBezTo>
                      <a:pt x="1461492" y="0"/>
                      <a:pt x="1493880" y="32388"/>
                      <a:pt x="1493880" y="72341"/>
                    </a:cubicBezTo>
                    <a:lnTo>
                      <a:pt x="1493880" y="333842"/>
                    </a:lnTo>
                    <a:cubicBezTo>
                      <a:pt x="1493880" y="353028"/>
                      <a:pt x="1486259" y="371429"/>
                      <a:pt x="1472692" y="384995"/>
                    </a:cubicBezTo>
                    <a:cubicBezTo>
                      <a:pt x="1459125" y="398562"/>
                      <a:pt x="1440725" y="406183"/>
                      <a:pt x="1421539" y="406183"/>
                    </a:cubicBezTo>
                    <a:lnTo>
                      <a:pt x="72341" y="406183"/>
                    </a:lnTo>
                    <a:cubicBezTo>
                      <a:pt x="32388" y="406183"/>
                      <a:pt x="0" y="373795"/>
                      <a:pt x="0" y="333842"/>
                    </a:cubicBezTo>
                    <a:lnTo>
                      <a:pt x="0" y="72341"/>
                    </a:lnTo>
                    <a:cubicBezTo>
                      <a:pt x="0" y="53155"/>
                      <a:pt x="7622" y="34755"/>
                      <a:pt x="21188" y="21188"/>
                    </a:cubicBezTo>
                    <a:cubicBezTo>
                      <a:pt x="34755" y="7622"/>
                      <a:pt x="53155" y="0"/>
                      <a:pt x="72341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493880" cy="4442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0" y="341445"/>
              <a:ext cx="756276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มัทธิว 8:1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611267"/>
            <a:ext cx="18288000" cy="712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ชายคนหนึ่ง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เป็นโรคเรื้อน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มาคุกเข่ากราบทูลพระองค์ว่า “พระองค์เจ้าข้า พระองค์ทรงรักษา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ข้าพระองค์ให้หายได้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ถ้าพระองค์เต็มใจ”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307962" y="711929"/>
            <a:ext cx="5672076" cy="1542227"/>
            <a:chOff x="0" y="0"/>
            <a:chExt cx="7562768" cy="2056302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7562768" cy="2056302"/>
              <a:chOff x="0" y="0"/>
              <a:chExt cx="1493880" cy="406183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493880" cy="406183"/>
              </a:xfrm>
              <a:custGeom>
                <a:avLst/>
                <a:gdLst/>
                <a:ahLst/>
                <a:cxnLst/>
                <a:rect r="r" b="b" t="t" l="l"/>
                <a:pathLst>
                  <a:path h="406183" w="1493880">
                    <a:moveTo>
                      <a:pt x="72341" y="0"/>
                    </a:moveTo>
                    <a:lnTo>
                      <a:pt x="1421539" y="0"/>
                    </a:lnTo>
                    <a:cubicBezTo>
                      <a:pt x="1461492" y="0"/>
                      <a:pt x="1493880" y="32388"/>
                      <a:pt x="1493880" y="72341"/>
                    </a:cubicBezTo>
                    <a:lnTo>
                      <a:pt x="1493880" y="333842"/>
                    </a:lnTo>
                    <a:cubicBezTo>
                      <a:pt x="1493880" y="353028"/>
                      <a:pt x="1486259" y="371429"/>
                      <a:pt x="1472692" y="384995"/>
                    </a:cubicBezTo>
                    <a:cubicBezTo>
                      <a:pt x="1459125" y="398562"/>
                      <a:pt x="1440725" y="406183"/>
                      <a:pt x="1421539" y="406183"/>
                    </a:cubicBezTo>
                    <a:lnTo>
                      <a:pt x="72341" y="406183"/>
                    </a:lnTo>
                    <a:cubicBezTo>
                      <a:pt x="32388" y="406183"/>
                      <a:pt x="0" y="373795"/>
                      <a:pt x="0" y="333842"/>
                    </a:cubicBezTo>
                    <a:lnTo>
                      <a:pt x="0" y="72341"/>
                    </a:lnTo>
                    <a:cubicBezTo>
                      <a:pt x="0" y="53155"/>
                      <a:pt x="7622" y="34755"/>
                      <a:pt x="21188" y="21188"/>
                    </a:cubicBezTo>
                    <a:cubicBezTo>
                      <a:pt x="34755" y="7622"/>
                      <a:pt x="53155" y="0"/>
                      <a:pt x="72341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493880" cy="4442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0" y="341445"/>
              <a:ext cx="756276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มัทธิว 8:2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80709" y="2401988"/>
            <a:ext cx="15593735" cy="712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ระเยซูทรงยื่นพระหัตถ์แตะต้อง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ชายผู้นั้นและตรัสว่า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“เราเต็มใจจะรักษา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จงหายโรคเถิด!”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ทันใดนั้นเขาก็หายจากโรคเรื้อน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307962" y="711929"/>
            <a:ext cx="5672076" cy="1542227"/>
            <a:chOff x="0" y="0"/>
            <a:chExt cx="7562768" cy="2056302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7562768" cy="2056302"/>
              <a:chOff x="0" y="0"/>
              <a:chExt cx="1493880" cy="406183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493880" cy="406183"/>
              </a:xfrm>
              <a:custGeom>
                <a:avLst/>
                <a:gdLst/>
                <a:ahLst/>
                <a:cxnLst/>
                <a:rect r="r" b="b" t="t" l="l"/>
                <a:pathLst>
                  <a:path h="406183" w="1493880">
                    <a:moveTo>
                      <a:pt x="72341" y="0"/>
                    </a:moveTo>
                    <a:lnTo>
                      <a:pt x="1421539" y="0"/>
                    </a:lnTo>
                    <a:cubicBezTo>
                      <a:pt x="1461492" y="0"/>
                      <a:pt x="1493880" y="32388"/>
                      <a:pt x="1493880" y="72341"/>
                    </a:cubicBezTo>
                    <a:lnTo>
                      <a:pt x="1493880" y="333842"/>
                    </a:lnTo>
                    <a:cubicBezTo>
                      <a:pt x="1493880" y="353028"/>
                      <a:pt x="1486259" y="371429"/>
                      <a:pt x="1472692" y="384995"/>
                    </a:cubicBezTo>
                    <a:cubicBezTo>
                      <a:pt x="1459125" y="398562"/>
                      <a:pt x="1440725" y="406183"/>
                      <a:pt x="1421539" y="406183"/>
                    </a:cubicBezTo>
                    <a:lnTo>
                      <a:pt x="72341" y="406183"/>
                    </a:lnTo>
                    <a:cubicBezTo>
                      <a:pt x="32388" y="406183"/>
                      <a:pt x="0" y="373795"/>
                      <a:pt x="0" y="333842"/>
                    </a:cubicBezTo>
                    <a:lnTo>
                      <a:pt x="0" y="72341"/>
                    </a:lnTo>
                    <a:cubicBezTo>
                      <a:pt x="0" y="53155"/>
                      <a:pt x="7622" y="34755"/>
                      <a:pt x="21188" y="21188"/>
                    </a:cubicBezTo>
                    <a:cubicBezTo>
                      <a:pt x="34755" y="7622"/>
                      <a:pt x="53155" y="0"/>
                      <a:pt x="72341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493880" cy="4442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0" y="341445"/>
              <a:ext cx="756276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มัทธิว 8:3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313" r="0" b="-9313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313455" y="6023400"/>
            <a:ext cx="7302762" cy="1347376"/>
            <a:chOff x="0" y="0"/>
            <a:chExt cx="9737015" cy="1796501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9737015" cy="1796501"/>
              <a:chOff x="0" y="0"/>
              <a:chExt cx="1923361" cy="35486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923361" cy="354864"/>
              </a:xfrm>
              <a:custGeom>
                <a:avLst/>
                <a:gdLst/>
                <a:ahLst/>
                <a:cxnLst/>
                <a:rect r="r" b="b" t="t" l="l"/>
                <a:pathLst>
                  <a:path h="354864" w="1923361">
                    <a:moveTo>
                      <a:pt x="56187" y="0"/>
                    </a:moveTo>
                    <a:lnTo>
                      <a:pt x="1867174" y="0"/>
                    </a:lnTo>
                    <a:cubicBezTo>
                      <a:pt x="1898205" y="0"/>
                      <a:pt x="1923361" y="25156"/>
                      <a:pt x="1923361" y="56187"/>
                    </a:cubicBezTo>
                    <a:lnTo>
                      <a:pt x="1923361" y="298677"/>
                    </a:lnTo>
                    <a:cubicBezTo>
                      <a:pt x="1923361" y="329709"/>
                      <a:pt x="1898205" y="354864"/>
                      <a:pt x="1867174" y="354864"/>
                    </a:cubicBezTo>
                    <a:lnTo>
                      <a:pt x="56187" y="354864"/>
                    </a:lnTo>
                    <a:cubicBezTo>
                      <a:pt x="25156" y="354864"/>
                      <a:pt x="0" y="329709"/>
                      <a:pt x="0" y="298677"/>
                    </a:cubicBezTo>
                    <a:lnTo>
                      <a:pt x="0" y="56187"/>
                    </a:lnTo>
                    <a:cubicBezTo>
                      <a:pt x="0" y="25156"/>
                      <a:pt x="25156" y="0"/>
                      <a:pt x="56187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923361" cy="3929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0" id="10"/>
            <p:cNvSpPr txBox="true"/>
            <p:nvPr/>
          </p:nvSpPr>
          <p:spPr>
            <a:xfrm rot="0">
              <a:off x="352773" y="206684"/>
              <a:ext cx="9031470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มัทธิว 9:27-30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589792" y="3445921"/>
            <a:ext cx="10287337" cy="6841079"/>
          </a:xfrm>
          <a:custGeom>
            <a:avLst/>
            <a:gdLst/>
            <a:ahLst/>
            <a:cxnLst/>
            <a:rect r="r" b="b" t="t" l="l"/>
            <a:pathLst>
              <a:path h="6841079" w="10287337">
                <a:moveTo>
                  <a:pt x="0" y="0"/>
                </a:moveTo>
                <a:lnTo>
                  <a:pt x="10287337" y="0"/>
                </a:lnTo>
                <a:lnTo>
                  <a:pt x="10287337" y="6841079"/>
                </a:lnTo>
                <a:lnTo>
                  <a:pt x="0" y="68410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464224" y="1603327"/>
            <a:ext cx="15426705" cy="3844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b="true" sz="90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คนตาบอดได้ทูลขอความเมตตา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b="true" sz="90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โดยเชื่อว่าพระเยซูทรงสามารถรักษาได้และจะทรงรักษาให้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307962" y="711929"/>
            <a:ext cx="5672076" cy="1542227"/>
            <a:chOff x="0" y="0"/>
            <a:chExt cx="7562768" cy="2056302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7562768" cy="2056302"/>
              <a:chOff x="0" y="0"/>
              <a:chExt cx="1493880" cy="40618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93880" cy="406183"/>
              </a:xfrm>
              <a:custGeom>
                <a:avLst/>
                <a:gdLst/>
                <a:ahLst/>
                <a:cxnLst/>
                <a:rect r="r" b="b" t="t" l="l"/>
                <a:pathLst>
                  <a:path h="406183" w="1493880">
                    <a:moveTo>
                      <a:pt x="72341" y="0"/>
                    </a:moveTo>
                    <a:lnTo>
                      <a:pt x="1421539" y="0"/>
                    </a:lnTo>
                    <a:cubicBezTo>
                      <a:pt x="1461492" y="0"/>
                      <a:pt x="1493880" y="32388"/>
                      <a:pt x="1493880" y="72341"/>
                    </a:cubicBezTo>
                    <a:lnTo>
                      <a:pt x="1493880" y="333842"/>
                    </a:lnTo>
                    <a:cubicBezTo>
                      <a:pt x="1493880" y="353028"/>
                      <a:pt x="1486259" y="371429"/>
                      <a:pt x="1472692" y="384995"/>
                    </a:cubicBezTo>
                    <a:cubicBezTo>
                      <a:pt x="1459125" y="398562"/>
                      <a:pt x="1440725" y="406183"/>
                      <a:pt x="1421539" y="406183"/>
                    </a:cubicBezTo>
                    <a:lnTo>
                      <a:pt x="72341" y="406183"/>
                    </a:lnTo>
                    <a:cubicBezTo>
                      <a:pt x="32388" y="406183"/>
                      <a:pt x="0" y="373795"/>
                      <a:pt x="0" y="333842"/>
                    </a:cubicBezTo>
                    <a:lnTo>
                      <a:pt x="0" y="72341"/>
                    </a:lnTo>
                    <a:cubicBezTo>
                      <a:pt x="0" y="53155"/>
                      <a:pt x="7622" y="34755"/>
                      <a:pt x="21188" y="21188"/>
                    </a:cubicBezTo>
                    <a:cubicBezTo>
                      <a:pt x="34755" y="7622"/>
                      <a:pt x="53155" y="0"/>
                      <a:pt x="72341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93880" cy="4442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0" id="10"/>
            <p:cNvSpPr txBox="true"/>
            <p:nvPr/>
          </p:nvSpPr>
          <p:spPr>
            <a:xfrm rot="0">
              <a:off x="0" y="341445"/>
              <a:ext cx="756276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มัทธิว 9:27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185020" y="2330356"/>
            <a:ext cx="13917960" cy="712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ขณะพระเยซูเสด็จจากที่นั่น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มีชายตาบอดสองคนเดินตาม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พระองค์มาพลางร้องว่า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“บุตรดาวิดเจ้าข้า เมตตาพวก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ข้าพระองค์ด้วยเถิด!”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330356"/>
            <a:ext cx="16212889" cy="712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เมื่อท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รงเข้าไปในบ้านแล้ว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คนตาบอดทั้งสองก็มาหาพระองค์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พระเยซูตรัสถามเขาว่า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“ท่านเชื่อหรือว่าเราสามารถ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ทำการนี้ได้?”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307962" y="711929"/>
            <a:ext cx="5672076" cy="1542227"/>
            <a:chOff x="0" y="0"/>
            <a:chExt cx="7562768" cy="2056302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7562768" cy="2056302"/>
              <a:chOff x="0" y="0"/>
              <a:chExt cx="1493880" cy="406183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493880" cy="406183"/>
              </a:xfrm>
              <a:custGeom>
                <a:avLst/>
                <a:gdLst/>
                <a:ahLst/>
                <a:cxnLst/>
                <a:rect r="r" b="b" t="t" l="l"/>
                <a:pathLst>
                  <a:path h="406183" w="1493880">
                    <a:moveTo>
                      <a:pt x="72341" y="0"/>
                    </a:moveTo>
                    <a:lnTo>
                      <a:pt x="1421539" y="0"/>
                    </a:lnTo>
                    <a:cubicBezTo>
                      <a:pt x="1461492" y="0"/>
                      <a:pt x="1493880" y="32388"/>
                      <a:pt x="1493880" y="72341"/>
                    </a:cubicBezTo>
                    <a:lnTo>
                      <a:pt x="1493880" y="333842"/>
                    </a:lnTo>
                    <a:cubicBezTo>
                      <a:pt x="1493880" y="353028"/>
                      <a:pt x="1486259" y="371429"/>
                      <a:pt x="1472692" y="384995"/>
                    </a:cubicBezTo>
                    <a:cubicBezTo>
                      <a:pt x="1459125" y="398562"/>
                      <a:pt x="1440725" y="406183"/>
                      <a:pt x="1421539" y="406183"/>
                    </a:cubicBezTo>
                    <a:lnTo>
                      <a:pt x="72341" y="406183"/>
                    </a:lnTo>
                    <a:cubicBezTo>
                      <a:pt x="32388" y="406183"/>
                      <a:pt x="0" y="373795"/>
                      <a:pt x="0" y="333842"/>
                    </a:cubicBezTo>
                    <a:lnTo>
                      <a:pt x="0" y="72341"/>
                    </a:lnTo>
                    <a:cubicBezTo>
                      <a:pt x="0" y="53155"/>
                      <a:pt x="7622" y="34755"/>
                      <a:pt x="21188" y="21188"/>
                    </a:cubicBezTo>
                    <a:cubicBezTo>
                      <a:pt x="34755" y="7622"/>
                      <a:pt x="53155" y="0"/>
                      <a:pt x="72341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493880" cy="4442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0" y="341445"/>
              <a:ext cx="756276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มัทธิว 9:28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307962" y="711929"/>
            <a:ext cx="5672076" cy="1542227"/>
            <a:chOff x="0" y="0"/>
            <a:chExt cx="7562768" cy="2056302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7562768" cy="2056302"/>
              <a:chOff x="0" y="0"/>
              <a:chExt cx="1493880" cy="406183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493880" cy="406183"/>
              </a:xfrm>
              <a:custGeom>
                <a:avLst/>
                <a:gdLst/>
                <a:ahLst/>
                <a:cxnLst/>
                <a:rect r="r" b="b" t="t" l="l"/>
                <a:pathLst>
                  <a:path h="406183" w="1493880">
                    <a:moveTo>
                      <a:pt x="72341" y="0"/>
                    </a:moveTo>
                    <a:lnTo>
                      <a:pt x="1421539" y="0"/>
                    </a:lnTo>
                    <a:cubicBezTo>
                      <a:pt x="1461492" y="0"/>
                      <a:pt x="1493880" y="32388"/>
                      <a:pt x="1493880" y="72341"/>
                    </a:cubicBezTo>
                    <a:lnTo>
                      <a:pt x="1493880" y="333842"/>
                    </a:lnTo>
                    <a:cubicBezTo>
                      <a:pt x="1493880" y="353028"/>
                      <a:pt x="1486259" y="371429"/>
                      <a:pt x="1472692" y="384995"/>
                    </a:cubicBezTo>
                    <a:cubicBezTo>
                      <a:pt x="1459125" y="398562"/>
                      <a:pt x="1440725" y="406183"/>
                      <a:pt x="1421539" y="406183"/>
                    </a:cubicBezTo>
                    <a:lnTo>
                      <a:pt x="72341" y="406183"/>
                    </a:lnTo>
                    <a:cubicBezTo>
                      <a:pt x="32388" y="406183"/>
                      <a:pt x="0" y="373795"/>
                      <a:pt x="0" y="333842"/>
                    </a:cubicBezTo>
                    <a:lnTo>
                      <a:pt x="0" y="72341"/>
                    </a:lnTo>
                    <a:cubicBezTo>
                      <a:pt x="0" y="53155"/>
                      <a:pt x="7622" y="34755"/>
                      <a:pt x="21188" y="21188"/>
                    </a:cubicBezTo>
                    <a:cubicBezTo>
                      <a:pt x="34755" y="7622"/>
                      <a:pt x="53155" y="0"/>
                      <a:pt x="72341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493880" cy="4442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0" y="341445"/>
              <a:ext cx="756276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มัทธิว 9:28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4266009" y="2602144"/>
            <a:ext cx="9755981" cy="286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...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ทั้งสองทูลตอบว่า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“เชื่อ พระเจ้าข้า”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307962" y="711929"/>
            <a:ext cx="5672076" cy="1542227"/>
            <a:chOff x="0" y="0"/>
            <a:chExt cx="7562768" cy="2056302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7562768" cy="2056302"/>
              <a:chOff x="0" y="0"/>
              <a:chExt cx="1493880" cy="406183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493880" cy="406183"/>
              </a:xfrm>
              <a:custGeom>
                <a:avLst/>
                <a:gdLst/>
                <a:ahLst/>
                <a:cxnLst/>
                <a:rect r="r" b="b" t="t" l="l"/>
                <a:pathLst>
                  <a:path h="406183" w="1493880">
                    <a:moveTo>
                      <a:pt x="72341" y="0"/>
                    </a:moveTo>
                    <a:lnTo>
                      <a:pt x="1421539" y="0"/>
                    </a:lnTo>
                    <a:cubicBezTo>
                      <a:pt x="1461492" y="0"/>
                      <a:pt x="1493880" y="32388"/>
                      <a:pt x="1493880" y="72341"/>
                    </a:cubicBezTo>
                    <a:lnTo>
                      <a:pt x="1493880" y="333842"/>
                    </a:lnTo>
                    <a:cubicBezTo>
                      <a:pt x="1493880" y="353028"/>
                      <a:pt x="1486259" y="371429"/>
                      <a:pt x="1472692" y="384995"/>
                    </a:cubicBezTo>
                    <a:cubicBezTo>
                      <a:pt x="1459125" y="398562"/>
                      <a:pt x="1440725" y="406183"/>
                      <a:pt x="1421539" y="406183"/>
                    </a:cubicBezTo>
                    <a:lnTo>
                      <a:pt x="72341" y="406183"/>
                    </a:lnTo>
                    <a:cubicBezTo>
                      <a:pt x="32388" y="406183"/>
                      <a:pt x="0" y="373795"/>
                      <a:pt x="0" y="333842"/>
                    </a:cubicBezTo>
                    <a:lnTo>
                      <a:pt x="0" y="72341"/>
                    </a:lnTo>
                    <a:cubicBezTo>
                      <a:pt x="0" y="53155"/>
                      <a:pt x="7622" y="34755"/>
                      <a:pt x="21188" y="21188"/>
                    </a:cubicBezTo>
                    <a:cubicBezTo>
                      <a:pt x="34755" y="7622"/>
                      <a:pt x="53155" y="0"/>
                      <a:pt x="72341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493880" cy="4442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0" y="341445"/>
              <a:ext cx="756276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มัทธิว 9:29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474898" y="2652944"/>
            <a:ext cx="11338203" cy="570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พระองค์จึง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ทรงแตะตา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ของพวกเขาและตรัสว่า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“ให้เป็นไปตามความเชื่อ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ของเจ้าเถิด”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307962" y="711929"/>
            <a:ext cx="5672076" cy="1542227"/>
            <a:chOff x="0" y="0"/>
            <a:chExt cx="7562768" cy="2056302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7562768" cy="2056302"/>
              <a:chOff x="0" y="0"/>
              <a:chExt cx="1493880" cy="406183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493880" cy="406183"/>
              </a:xfrm>
              <a:custGeom>
                <a:avLst/>
                <a:gdLst/>
                <a:ahLst/>
                <a:cxnLst/>
                <a:rect r="r" b="b" t="t" l="l"/>
                <a:pathLst>
                  <a:path h="406183" w="1493880">
                    <a:moveTo>
                      <a:pt x="72341" y="0"/>
                    </a:moveTo>
                    <a:lnTo>
                      <a:pt x="1421539" y="0"/>
                    </a:lnTo>
                    <a:cubicBezTo>
                      <a:pt x="1461492" y="0"/>
                      <a:pt x="1493880" y="32388"/>
                      <a:pt x="1493880" y="72341"/>
                    </a:cubicBezTo>
                    <a:lnTo>
                      <a:pt x="1493880" y="333842"/>
                    </a:lnTo>
                    <a:cubicBezTo>
                      <a:pt x="1493880" y="353028"/>
                      <a:pt x="1486259" y="371429"/>
                      <a:pt x="1472692" y="384995"/>
                    </a:cubicBezTo>
                    <a:cubicBezTo>
                      <a:pt x="1459125" y="398562"/>
                      <a:pt x="1440725" y="406183"/>
                      <a:pt x="1421539" y="406183"/>
                    </a:cubicBezTo>
                    <a:lnTo>
                      <a:pt x="72341" y="406183"/>
                    </a:lnTo>
                    <a:cubicBezTo>
                      <a:pt x="32388" y="406183"/>
                      <a:pt x="0" y="373795"/>
                      <a:pt x="0" y="333842"/>
                    </a:cubicBezTo>
                    <a:lnTo>
                      <a:pt x="0" y="72341"/>
                    </a:lnTo>
                    <a:cubicBezTo>
                      <a:pt x="0" y="53155"/>
                      <a:pt x="7622" y="34755"/>
                      <a:pt x="21188" y="21188"/>
                    </a:cubicBezTo>
                    <a:cubicBezTo>
                      <a:pt x="34755" y="7622"/>
                      <a:pt x="53155" y="0"/>
                      <a:pt x="72341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493880" cy="44428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0" y="341445"/>
              <a:ext cx="7562768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มัทธิว 9:30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145929" y="2821492"/>
            <a:ext cx="11996142" cy="570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ทั้งสองก็กลับมองเห็นได้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ระเยซูทรงกำชับเขา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อย่างหนักแน่นว่า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“อย่าให้ใครรู้เรื่องนี้”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740671" y="7877006"/>
            <a:ext cx="5380821" cy="2762587"/>
          </a:xfrm>
          <a:custGeom>
            <a:avLst/>
            <a:gdLst/>
            <a:ahLst/>
            <a:cxnLst/>
            <a:rect r="r" b="b" t="t" l="l"/>
            <a:pathLst>
              <a:path h="2762587" w="5380821">
                <a:moveTo>
                  <a:pt x="0" y="0"/>
                </a:moveTo>
                <a:lnTo>
                  <a:pt x="5380821" y="0"/>
                </a:lnTo>
                <a:lnTo>
                  <a:pt x="5380821" y="2762588"/>
                </a:lnTo>
                <a:lnTo>
                  <a:pt x="0" y="27625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3000"/>
            </a:blip>
            <a:stretch>
              <a:fillRect l="0" t="0" r="0" b="-18812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48930" y="5943672"/>
            <a:ext cx="11872562" cy="1433837"/>
            <a:chOff x="0" y="0"/>
            <a:chExt cx="3126930" cy="37763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26930" cy="377636"/>
            </a:xfrm>
            <a:custGeom>
              <a:avLst/>
              <a:gdLst/>
              <a:ahLst/>
              <a:cxnLst/>
              <a:rect r="r" b="b" t="t" l="l"/>
              <a:pathLst>
                <a:path h="377636" w="3126930">
                  <a:moveTo>
                    <a:pt x="34561" y="0"/>
                  </a:moveTo>
                  <a:lnTo>
                    <a:pt x="3092369" y="0"/>
                  </a:lnTo>
                  <a:cubicBezTo>
                    <a:pt x="3111457" y="0"/>
                    <a:pt x="3126930" y="15473"/>
                    <a:pt x="3126930" y="34561"/>
                  </a:cubicBezTo>
                  <a:lnTo>
                    <a:pt x="3126930" y="343075"/>
                  </a:lnTo>
                  <a:cubicBezTo>
                    <a:pt x="3126930" y="352242"/>
                    <a:pt x="3123289" y="361032"/>
                    <a:pt x="3116807" y="367513"/>
                  </a:cubicBezTo>
                  <a:cubicBezTo>
                    <a:pt x="3110326" y="373995"/>
                    <a:pt x="3101535" y="377636"/>
                    <a:pt x="3092369" y="377636"/>
                  </a:cubicBezTo>
                  <a:lnTo>
                    <a:pt x="34561" y="377636"/>
                  </a:lnTo>
                  <a:cubicBezTo>
                    <a:pt x="15473" y="377636"/>
                    <a:pt x="0" y="362163"/>
                    <a:pt x="0" y="343075"/>
                  </a:cubicBezTo>
                  <a:lnTo>
                    <a:pt x="0" y="34561"/>
                  </a:lnTo>
                  <a:cubicBezTo>
                    <a:pt x="0" y="25394"/>
                    <a:pt x="3641" y="16604"/>
                    <a:pt x="10123" y="10123"/>
                  </a:cubicBezTo>
                  <a:cubicBezTo>
                    <a:pt x="16604" y="3641"/>
                    <a:pt x="25394" y="0"/>
                    <a:pt x="3456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14BC3">
                    <a:alpha val="100000"/>
                  </a:srgbClr>
                </a:gs>
                <a:gs pos="100000">
                  <a:srgbClr val="1E316B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126930" cy="415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590456" y="4509835"/>
            <a:ext cx="5434615" cy="1433837"/>
            <a:chOff x="0" y="0"/>
            <a:chExt cx="1431339" cy="3776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31339" cy="377636"/>
            </a:xfrm>
            <a:custGeom>
              <a:avLst/>
              <a:gdLst/>
              <a:ahLst/>
              <a:cxnLst/>
              <a:rect r="r" b="b" t="t" l="l"/>
              <a:pathLst>
                <a:path h="377636" w="1431339">
                  <a:moveTo>
                    <a:pt x="75502" y="0"/>
                  </a:moveTo>
                  <a:lnTo>
                    <a:pt x="1355837" y="0"/>
                  </a:lnTo>
                  <a:cubicBezTo>
                    <a:pt x="1375861" y="0"/>
                    <a:pt x="1395066" y="7955"/>
                    <a:pt x="1409225" y="22114"/>
                  </a:cubicBezTo>
                  <a:cubicBezTo>
                    <a:pt x="1423384" y="36273"/>
                    <a:pt x="1431339" y="55477"/>
                    <a:pt x="1431339" y="75502"/>
                  </a:cubicBezTo>
                  <a:lnTo>
                    <a:pt x="1431339" y="302134"/>
                  </a:lnTo>
                  <a:cubicBezTo>
                    <a:pt x="1431339" y="322159"/>
                    <a:pt x="1423384" y="341363"/>
                    <a:pt x="1409225" y="355522"/>
                  </a:cubicBezTo>
                  <a:cubicBezTo>
                    <a:pt x="1395066" y="369681"/>
                    <a:pt x="1375861" y="377636"/>
                    <a:pt x="1355837" y="377636"/>
                  </a:cubicBezTo>
                  <a:lnTo>
                    <a:pt x="75502" y="377636"/>
                  </a:lnTo>
                  <a:cubicBezTo>
                    <a:pt x="55477" y="377636"/>
                    <a:pt x="36273" y="369681"/>
                    <a:pt x="22114" y="355522"/>
                  </a:cubicBezTo>
                  <a:cubicBezTo>
                    <a:pt x="7955" y="341363"/>
                    <a:pt x="0" y="322159"/>
                    <a:pt x="0" y="302134"/>
                  </a:cubicBezTo>
                  <a:lnTo>
                    <a:pt x="0" y="75502"/>
                  </a:lnTo>
                  <a:cubicBezTo>
                    <a:pt x="0" y="55477"/>
                    <a:pt x="7955" y="36273"/>
                    <a:pt x="22114" y="22114"/>
                  </a:cubicBezTo>
                  <a:cubicBezTo>
                    <a:pt x="36273" y="7955"/>
                    <a:pt x="55477" y="0"/>
                    <a:pt x="7550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14BC3">
                    <a:alpha val="100000"/>
                  </a:srgbClr>
                </a:gs>
                <a:gs pos="100000">
                  <a:srgbClr val="1E316B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431339" cy="415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0" y="1707949"/>
            <a:ext cx="18220846" cy="5711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b="true" sz="100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พระราชกิจแห่งการทรงไถ่</a:t>
            </a:r>
          </a:p>
          <a:p>
            <a:pPr algn="ctr">
              <a:lnSpc>
                <a:spcPts val="11200"/>
              </a:lnSpc>
            </a:pPr>
            <a:r>
              <a:rPr lang="en-US" b="true" sz="100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ของพระเยซูคริสต์เปิดเผย</a:t>
            </a:r>
          </a:p>
          <a:p>
            <a:pPr algn="ctr">
              <a:lnSpc>
                <a:spcPts val="11200"/>
              </a:lnSpc>
            </a:pPr>
            <a:r>
              <a:rPr lang="en-US" b="true" sz="100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ให้เห็นว่า  </a:t>
            </a:r>
            <a:r>
              <a:rPr lang="en-US" b="true" sz="10000">
                <a:solidFill>
                  <a:srgbClr val="FFDE59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การรักษา </a:t>
            </a:r>
            <a:r>
              <a:rPr lang="en-US" b="true" sz="100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 คือ </a:t>
            </a:r>
          </a:p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b="true" sz="10000">
                <a:solidFill>
                  <a:srgbClr val="FFDE59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พระประสงค์ของพระเจ้า  </a:t>
            </a:r>
            <a:r>
              <a:rPr lang="en-US" b="true" sz="10000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สําหรับท่าน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368530" y="2602144"/>
            <a:ext cx="15426705" cy="286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คําแช่งสาปของบทบัญญัติ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รวมถึงความเจ็บป่วยด้วย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3747631" y="5693982"/>
            <a:ext cx="10555717" cy="2340131"/>
            <a:chOff x="0" y="0"/>
            <a:chExt cx="2780106" cy="61633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80106" cy="616331"/>
            </a:xfrm>
            <a:custGeom>
              <a:avLst/>
              <a:gdLst/>
              <a:ahLst/>
              <a:cxnLst/>
              <a:rect r="r" b="b" t="t" l="l"/>
              <a:pathLst>
                <a:path h="616331" w="2780106">
                  <a:moveTo>
                    <a:pt x="38872" y="0"/>
                  </a:moveTo>
                  <a:lnTo>
                    <a:pt x="2741234" y="0"/>
                  </a:lnTo>
                  <a:cubicBezTo>
                    <a:pt x="2751544" y="0"/>
                    <a:pt x="2761431" y="4095"/>
                    <a:pt x="2768721" y="11385"/>
                  </a:cubicBezTo>
                  <a:cubicBezTo>
                    <a:pt x="2776011" y="18675"/>
                    <a:pt x="2780106" y="28563"/>
                    <a:pt x="2780106" y="38872"/>
                  </a:cubicBezTo>
                  <a:lnTo>
                    <a:pt x="2780106" y="577459"/>
                  </a:lnTo>
                  <a:cubicBezTo>
                    <a:pt x="2780106" y="598927"/>
                    <a:pt x="2762703" y="616331"/>
                    <a:pt x="2741234" y="616331"/>
                  </a:cubicBezTo>
                  <a:lnTo>
                    <a:pt x="38872" y="616331"/>
                  </a:lnTo>
                  <a:cubicBezTo>
                    <a:pt x="28563" y="616331"/>
                    <a:pt x="18675" y="612235"/>
                    <a:pt x="11385" y="604945"/>
                  </a:cubicBezTo>
                  <a:cubicBezTo>
                    <a:pt x="4095" y="597656"/>
                    <a:pt x="0" y="587768"/>
                    <a:pt x="0" y="577459"/>
                  </a:cubicBezTo>
                  <a:lnTo>
                    <a:pt x="0" y="38872"/>
                  </a:lnTo>
                  <a:cubicBezTo>
                    <a:pt x="0" y="28563"/>
                    <a:pt x="4095" y="18675"/>
                    <a:pt x="11385" y="11385"/>
                  </a:cubicBezTo>
                  <a:cubicBezTo>
                    <a:pt x="18675" y="4095"/>
                    <a:pt x="28563" y="0"/>
                    <a:pt x="3887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780106" cy="6544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4611717" y="6091351"/>
            <a:ext cx="8940333" cy="1699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</a:t>
            </a:r>
          </a:p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:15, 21-22, 27-29, 59-61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9692" y="3189626"/>
            <a:ext cx="18115770" cy="570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แต่หากท่านไม่เชื่อฟังพระยาห์เวห์พระเจ้าของท่านและไม่ใส่ใจปฏิบัติตามพระบัญชาและกฎหมายทั้งปวง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...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:15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:15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87778" y="2687183"/>
            <a:ext cx="15484673" cy="570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...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ซึ่งข้าพเจ้ากำลังแจ้งท่านในวันนี้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คำสาปแช่งทั้งปวงนี้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ก็จะตกมาถึงท่าน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:21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31230" y="2611267"/>
            <a:ext cx="14892694" cy="712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งค์พระผู้เป็นเจ้าจะลงโทษท่าน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ด้วยโรคภัยไข้เจ็บต่างๆ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จนกว่าพระองค์จะทำลายท่าน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ให้หมดไปจากดินแดนที่ท่าน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จะเข้ายึดครอง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:22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42885" y="2611267"/>
            <a:ext cx="15069384" cy="712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งค์พระผู้เป็นเจ้าจะทรงบันดาล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โรคภัยกัดกร่อนชีวิต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ด้วยความเจ็บไข้และการอักเสบ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ด้วยความร้อนระอุ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และความแห้งแล้ง...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:22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11298" y="3189626"/>
            <a:ext cx="14665405" cy="428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...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ด้วยเชื้อราและแมลง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ทำลายต้นไม้ ซึ่งจะเล่นงานท่าน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จนท่านพินาศไป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:27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66218" y="3189626"/>
            <a:ext cx="17155564" cy="5854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 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องค์พระผู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้เป็นเจ้าจะทรงใช้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ฝีอย่างที่เคยเกิดกับอียิปต์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เนื้องอก แผล เนื้อร้าย และโรคคัน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ซึ่งรักษาไม่หายทรมานท่าน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:28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56673" y="3189626"/>
            <a:ext cx="14374654" cy="4443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 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องค์พระผู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้เป็นเจ้าจะใช้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ความคลุ้มคลั่ง ความมืดบอด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และความวุ่นวายใจทรมานท่าน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:29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27670" y="2611267"/>
            <a:ext cx="14699813" cy="712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เวลากลา</a:t>
            </a:r>
            <a:r>
              <a:rPr lang="en-US" sz="9999" b="true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งวันแสกๆ ท่านจะคลำ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สะ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เปะสะปะเหมือนคนตาบอด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อยู่ในความมืด ท่านจะไม่ประสบ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ความสำเร็จในกิจการใดๆ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...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:29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154" y="2611267"/>
            <a:ext cx="18220846" cy="570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...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ที่ท่านทำเลย ท่านจะถูกกดขี่ข่มเหงและถูกปล้นชิงวันแล้ววันเล่า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โดยไม่มีใครช่วยท่าน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:59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89555" y="2611267"/>
            <a:ext cx="15976045" cy="712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องค์พระผู้เป็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นเจ้าจะทรง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ส่งภัยพิบัติอันน่าสะพรึงกลัว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ภัยพิบัติอันรุนแรงและเนิ่นนาน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โรคภัยอันร้ายแรงและเรื้อรัง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มาเหนือท่านและวงศ์วานของท่าน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:60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154" y="3040063"/>
            <a:ext cx="18220846" cy="428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พระองค์จะทรง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นำโรคร้ายทั้งปวง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แห่งอียิปต์ซึ่งท่านขยาดกลัวยิ่งนักมายังท่าน โรคนั้นจะคงอยู่กับท่าน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90678" y="1215274"/>
            <a:ext cx="7729348" cy="1395279"/>
            <a:chOff x="0" y="0"/>
            <a:chExt cx="2035713" cy="3674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5713" cy="367481"/>
            </a:xfrm>
            <a:custGeom>
              <a:avLst/>
              <a:gdLst/>
              <a:ahLst/>
              <a:cxnLst/>
              <a:rect r="r" b="b" t="t" l="l"/>
              <a:pathLst>
                <a:path h="367481" w="2035713">
                  <a:moveTo>
                    <a:pt x="53086" y="0"/>
                  </a:moveTo>
                  <a:lnTo>
                    <a:pt x="1982627" y="0"/>
                  </a:lnTo>
                  <a:cubicBezTo>
                    <a:pt x="1996706" y="0"/>
                    <a:pt x="2010209" y="5593"/>
                    <a:pt x="2020164" y="15549"/>
                  </a:cubicBezTo>
                  <a:cubicBezTo>
                    <a:pt x="2030120" y="25504"/>
                    <a:pt x="2035713" y="39007"/>
                    <a:pt x="2035713" y="53086"/>
                  </a:cubicBezTo>
                  <a:lnTo>
                    <a:pt x="2035713" y="314395"/>
                  </a:lnTo>
                  <a:cubicBezTo>
                    <a:pt x="2035713" y="328474"/>
                    <a:pt x="2030120" y="341977"/>
                    <a:pt x="2020164" y="351932"/>
                  </a:cubicBezTo>
                  <a:cubicBezTo>
                    <a:pt x="2010209" y="361888"/>
                    <a:pt x="1996706" y="367481"/>
                    <a:pt x="1982627" y="367481"/>
                  </a:cubicBezTo>
                  <a:lnTo>
                    <a:pt x="53086" y="367481"/>
                  </a:lnTo>
                  <a:cubicBezTo>
                    <a:pt x="23768" y="367481"/>
                    <a:pt x="0" y="343713"/>
                    <a:pt x="0" y="314395"/>
                  </a:cubicBezTo>
                  <a:lnTo>
                    <a:pt x="0" y="53086"/>
                  </a:lnTo>
                  <a:cubicBezTo>
                    <a:pt x="0" y="23768"/>
                    <a:pt x="23768" y="0"/>
                    <a:pt x="5308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4EBFF">
                    <a:alpha val="100000"/>
                  </a:srgbClr>
                </a:gs>
                <a:gs pos="100000">
                  <a:srgbClr val="EBF0FF">
                    <a:alpha val="23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35713" cy="405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73834" y="1575127"/>
            <a:ext cx="8940333" cy="86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9"/>
              </a:lnSpc>
              <a:spcBef>
                <a:spcPct val="0"/>
              </a:spcBef>
            </a:pP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เฉลยธรรมบัญญัติ 28</a:t>
            </a:r>
            <a:r>
              <a:rPr lang="en-US" b="true" sz="5900">
                <a:solidFill>
                  <a:srgbClr val="000000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:61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154" y="2910857"/>
            <a:ext cx="18220846" cy="570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องค์พระผู้เป็นเจ้าจะทรง</a:t>
            </a: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นำโรคภัย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และภัยพิบัติสารพัดแม้ไม่ได้บันทึก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ในหนังสือบทบัญญัตินี้มายังท่าน จนกว่าท่านจะถูกทำลายไป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313" r="0" b="-9313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313455" y="6023400"/>
            <a:ext cx="7302762" cy="1347376"/>
            <a:chOff x="0" y="0"/>
            <a:chExt cx="9737015" cy="1796501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9737015" cy="1796501"/>
              <a:chOff x="0" y="0"/>
              <a:chExt cx="1923361" cy="35486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923361" cy="354864"/>
              </a:xfrm>
              <a:custGeom>
                <a:avLst/>
                <a:gdLst/>
                <a:ahLst/>
                <a:cxnLst/>
                <a:rect r="r" b="b" t="t" l="l"/>
                <a:pathLst>
                  <a:path h="354864" w="1923361">
                    <a:moveTo>
                      <a:pt x="56187" y="0"/>
                    </a:moveTo>
                    <a:lnTo>
                      <a:pt x="1867174" y="0"/>
                    </a:lnTo>
                    <a:cubicBezTo>
                      <a:pt x="1898205" y="0"/>
                      <a:pt x="1923361" y="25156"/>
                      <a:pt x="1923361" y="56187"/>
                    </a:cubicBezTo>
                    <a:lnTo>
                      <a:pt x="1923361" y="298677"/>
                    </a:lnTo>
                    <a:cubicBezTo>
                      <a:pt x="1923361" y="329709"/>
                      <a:pt x="1898205" y="354864"/>
                      <a:pt x="1867174" y="354864"/>
                    </a:cubicBezTo>
                    <a:lnTo>
                      <a:pt x="56187" y="354864"/>
                    </a:lnTo>
                    <a:cubicBezTo>
                      <a:pt x="25156" y="354864"/>
                      <a:pt x="0" y="329709"/>
                      <a:pt x="0" y="298677"/>
                    </a:cubicBezTo>
                    <a:lnTo>
                      <a:pt x="0" y="56187"/>
                    </a:lnTo>
                    <a:cubicBezTo>
                      <a:pt x="0" y="25156"/>
                      <a:pt x="25156" y="0"/>
                      <a:pt x="56187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923361" cy="3929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0" id="10"/>
            <p:cNvSpPr txBox="true"/>
            <p:nvPr/>
          </p:nvSpPr>
          <p:spPr>
            <a:xfrm rot="0">
              <a:off x="352773" y="206684"/>
              <a:ext cx="9031470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โคโลสี 1:12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589792" y="3445921"/>
            <a:ext cx="10287337" cy="6841079"/>
          </a:xfrm>
          <a:custGeom>
            <a:avLst/>
            <a:gdLst/>
            <a:ahLst/>
            <a:cxnLst/>
            <a:rect r="r" b="b" t="t" l="l"/>
            <a:pathLst>
              <a:path h="6841079" w="10287337">
                <a:moveTo>
                  <a:pt x="0" y="0"/>
                </a:moveTo>
                <a:lnTo>
                  <a:pt x="10287337" y="0"/>
                </a:lnTo>
                <a:lnTo>
                  <a:pt x="10287337" y="6841079"/>
                </a:lnTo>
                <a:lnTo>
                  <a:pt x="0" y="68410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334335" y="2602144"/>
            <a:ext cx="15686484" cy="286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พระเจ้าทรงทําให้ท่านมีคุณสมบัติ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ที่จะรับการรักษาโรค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2723" y="92922"/>
            <a:ext cx="20006427" cy="6041008"/>
            <a:chOff x="0" y="0"/>
            <a:chExt cx="26675236" cy="80546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9131175" y="0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1" y="0"/>
                  </a:lnTo>
                  <a:lnTo>
                    <a:pt x="7544061" y="4128938"/>
                  </a:lnTo>
                  <a:lnTo>
                    <a:pt x="0" y="4128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3925738"/>
              <a:ext cx="7544060" cy="4128938"/>
            </a:xfrm>
            <a:custGeom>
              <a:avLst/>
              <a:gdLst/>
              <a:ahLst/>
              <a:cxnLst/>
              <a:rect r="r" b="b" t="t" l="l"/>
              <a:pathLst>
                <a:path h="4128938" w="7544060">
                  <a:moveTo>
                    <a:pt x="0" y="0"/>
                  </a:moveTo>
                  <a:lnTo>
                    <a:pt x="7544060" y="0"/>
                  </a:lnTo>
                  <a:lnTo>
                    <a:pt x="7544060" y="4128939"/>
                  </a:lnTo>
                  <a:lnTo>
                    <a:pt x="0" y="412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313" r="0" b="-9313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313455" y="967586"/>
            <a:ext cx="7302762" cy="1347376"/>
            <a:chOff x="0" y="0"/>
            <a:chExt cx="9737015" cy="1796501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9737015" cy="1796501"/>
              <a:chOff x="0" y="0"/>
              <a:chExt cx="1923361" cy="35486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923361" cy="354864"/>
              </a:xfrm>
              <a:custGeom>
                <a:avLst/>
                <a:gdLst/>
                <a:ahLst/>
                <a:cxnLst/>
                <a:rect r="r" b="b" t="t" l="l"/>
                <a:pathLst>
                  <a:path h="354864" w="1923361">
                    <a:moveTo>
                      <a:pt x="56187" y="0"/>
                    </a:moveTo>
                    <a:lnTo>
                      <a:pt x="1867174" y="0"/>
                    </a:lnTo>
                    <a:cubicBezTo>
                      <a:pt x="1898205" y="0"/>
                      <a:pt x="1923361" y="25156"/>
                      <a:pt x="1923361" y="56187"/>
                    </a:cubicBezTo>
                    <a:lnTo>
                      <a:pt x="1923361" y="298677"/>
                    </a:lnTo>
                    <a:cubicBezTo>
                      <a:pt x="1923361" y="329709"/>
                      <a:pt x="1898205" y="354864"/>
                      <a:pt x="1867174" y="354864"/>
                    </a:cubicBezTo>
                    <a:lnTo>
                      <a:pt x="56187" y="354864"/>
                    </a:lnTo>
                    <a:cubicBezTo>
                      <a:pt x="25156" y="354864"/>
                      <a:pt x="0" y="329709"/>
                      <a:pt x="0" y="298677"/>
                    </a:cubicBezTo>
                    <a:lnTo>
                      <a:pt x="0" y="56187"/>
                    </a:lnTo>
                    <a:cubicBezTo>
                      <a:pt x="0" y="25156"/>
                      <a:pt x="25156" y="0"/>
                      <a:pt x="56187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4EBFF">
                      <a:alpha val="100000"/>
                    </a:srgbClr>
                  </a:gs>
                  <a:gs pos="100000">
                    <a:srgbClr val="EBF0FF">
                      <a:alpha val="23000"/>
                    </a:srgbClr>
                  </a:gs>
                </a:gsLst>
                <a:lin ang="0"/>
              </a:gra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923361" cy="3929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0" id="10"/>
            <p:cNvSpPr txBox="true"/>
            <p:nvPr/>
          </p:nvSpPr>
          <p:spPr>
            <a:xfrm rot="0">
              <a:off x="352773" y="206684"/>
              <a:ext cx="9031470" cy="1589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116"/>
                </a:lnSpc>
                <a:spcBef>
                  <a:spcPct val="0"/>
                </a:spcBef>
              </a:pPr>
              <a:r>
                <a:rPr lang="en-US" b="true" sz="8139">
                  <a:solidFill>
                    <a:srgbClr val="000000"/>
                  </a:solidFill>
                  <a:latin typeface="Noto Sans Thai SemiCondensed Bold"/>
                  <a:ea typeface="Noto Sans Thai SemiCondensed Bold"/>
                  <a:cs typeface="Noto Sans Thai SemiCondensed Bold"/>
                  <a:sym typeface="Noto Sans Thai SemiCondensed Bold"/>
                </a:rPr>
                <a:t>โคโลสี 1:12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649846" y="4285339"/>
            <a:ext cx="2842317" cy="2361309"/>
          </a:xfrm>
          <a:custGeom>
            <a:avLst/>
            <a:gdLst/>
            <a:ahLst/>
            <a:cxnLst/>
            <a:rect r="r" b="b" t="t" l="l"/>
            <a:pathLst>
              <a:path h="2361309" w="2842317">
                <a:moveTo>
                  <a:pt x="0" y="0"/>
                </a:moveTo>
                <a:lnTo>
                  <a:pt x="2842317" y="0"/>
                </a:lnTo>
                <a:lnTo>
                  <a:pt x="2842317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395659" y="92922"/>
            <a:ext cx="5658045" cy="3096704"/>
          </a:xfrm>
          <a:custGeom>
            <a:avLst/>
            <a:gdLst/>
            <a:ahLst/>
            <a:cxnLst/>
            <a:rect r="r" b="b" t="t" l="l"/>
            <a:pathLst>
              <a:path h="3096704" w="5658045">
                <a:moveTo>
                  <a:pt x="0" y="0"/>
                </a:moveTo>
                <a:lnTo>
                  <a:pt x="5658045" y="0"/>
                </a:lnTo>
                <a:lnTo>
                  <a:pt x="5658045" y="3096704"/>
                </a:lnTo>
                <a:lnTo>
                  <a:pt x="0" y="3096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39205" y="2401988"/>
            <a:ext cx="16009590" cy="712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ในการขอบพระคุณพระบิดา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ผู้ทรงทำให้พวกท่านเหมาะสม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ที่จะมีส่วนในกรรมสิทธิ์ของ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ประชากรของพระเจ้าในอาณาจักร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Noto Sans Thai SemiCondensed Bold"/>
                <a:ea typeface="Noto Sans Thai SemiCondensed Bold"/>
                <a:cs typeface="Noto Sans Thai SemiCondensed Bold"/>
                <a:sym typeface="Noto Sans Thai SemiCondensed Bold"/>
              </a:rPr>
              <a:t>แห่งความสว่าง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DAHWcwBXUL8</dc:identifier>
  <dcterms:modified xsi:type="dcterms:W3CDTF">2011-08-01T06:04:30Z</dcterms:modified>
  <cp:revision>1</cp:revision>
  <dc:title>Healing is God’s Will for You!</dc:title>
</cp:coreProperties>
</file>