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Lst>
  <p:sldSz cx="36004500" cy="20002500"/>
  <p:notesSz cx="6858000" cy="9144000"/>
  <p:embeddedFontLst>
    <p:embeddedFont>
      <p:font typeface="Prompt Bold" charset="1" panose="00000800000000000000"/>
      <p:regular r:id="rId37"/>
    </p:embeddedFont>
    <p:embeddedFont>
      <p:font typeface="Prompt" charset="1" panose="00000500000000000000"/>
      <p:regular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fonts/font37.fntdata" Type="http://schemas.openxmlformats.org/officeDocument/2006/relationships/font"/><Relationship Id="rId38" Target="fonts/font38.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 Id="rId4" Target="../media/image5.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svg" Type="http://schemas.openxmlformats.org/officeDocument/2006/relationships/image"/><Relationship Id="rId4" Target="../media/image6.pn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 Id="rId7" Target="../media/image13.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svg" Type="http://schemas.openxmlformats.org/officeDocument/2006/relationships/image"/><Relationship Id="rId4" Target="../media/image6.pn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 Id="rId7" Target="../media/image13.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svg" Type="http://schemas.openxmlformats.org/officeDocument/2006/relationships/image"/><Relationship Id="rId4" Target="../media/image6.pn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 Id="rId7" Target="../media/image13.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 Id="rId4" Target="../media/image5.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svg" Type="http://schemas.openxmlformats.org/officeDocument/2006/relationships/image"/><Relationship Id="rId4" Target="../media/image6.pn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 Id="rId7" Target="../media/image13.png" Type="http://schemas.openxmlformats.org/officeDocument/2006/relationships/image"/><Relationship Id="rId8" Target="../media/image14.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5.png" Type="http://schemas.openxmlformats.org/officeDocument/2006/relationships/image"/><Relationship Id="rId5" Target="../media/image6.pn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 Id="rId4" Target="../media/image5.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 Id="rId3" Target="../media/image9.png" Type="http://schemas.openxmlformats.org/officeDocument/2006/relationships/image"/><Relationship Id="rId4" Target="../media/image10.svg" Type="http://schemas.openxmlformats.org/officeDocument/2006/relationships/image"/><Relationship Id="rId5" Target="../media/image11.png" Type="http://schemas.openxmlformats.org/officeDocument/2006/relationships/image"/><Relationship Id="rId6" Target="../media/image12.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13.png" Type="http://schemas.openxmlformats.org/officeDocument/2006/relationships/image"/><Relationship Id="rId5" Target="../media/image5.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 Id="rId4" Target="../media/image5.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 Id="rId4" Target="../media/image5.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36000000" cy="19995000"/>
          </a:xfrm>
          <a:custGeom>
            <a:avLst/>
            <a:gdLst/>
            <a:ahLst/>
            <a:cxnLst/>
            <a:rect r="r" b="b" t="t" l="l"/>
            <a:pathLst>
              <a:path h="19995000" w="36000000">
                <a:moveTo>
                  <a:pt x="0" y="0"/>
                </a:moveTo>
                <a:lnTo>
                  <a:pt x="36000000" y="0"/>
                </a:lnTo>
                <a:lnTo>
                  <a:pt x="36000000" y="19995000"/>
                </a:lnTo>
                <a:lnTo>
                  <a:pt x="0" y="19995000"/>
                </a:lnTo>
                <a:lnTo>
                  <a:pt x="0" y="0"/>
                </a:lnTo>
                <a:close/>
              </a:path>
            </a:pathLst>
          </a:custGeom>
          <a:blipFill>
            <a:blip r:embed="rId2"/>
            <a:stretch>
              <a:fillRect l="0" t="0" r="0" b="0"/>
            </a:stretch>
          </a:blipFill>
        </p:spPr>
      </p:sp>
      <p:sp>
        <p:nvSpPr>
          <p:cNvPr name="TextBox 3" id="3"/>
          <p:cNvSpPr txBox="true"/>
          <p:nvPr/>
        </p:nvSpPr>
        <p:spPr>
          <a:xfrm rot="0">
            <a:off x="3094518" y="1080843"/>
            <a:ext cx="29810963" cy="2387966"/>
          </a:xfrm>
          <a:prstGeom prst="rect">
            <a:avLst/>
          </a:prstGeom>
        </p:spPr>
        <p:txBody>
          <a:bodyPr anchor="t" rtlCol="false" tIns="0" lIns="0" bIns="0" rIns="0">
            <a:spAutoFit/>
          </a:bodyPr>
          <a:lstStyle/>
          <a:p>
            <a:pPr algn="ctr">
              <a:lnSpc>
                <a:spcPts val="19486"/>
              </a:lnSpc>
            </a:pPr>
            <a:r>
              <a:rPr lang="en-US" sz="13919" b="true">
                <a:solidFill>
                  <a:srgbClr val="FFFFFF"/>
                </a:solidFill>
                <a:latin typeface="Prompt Bold"/>
                <a:ea typeface="Prompt Bold"/>
                <a:cs typeface="Prompt Bold"/>
                <a:sym typeface="Prompt Bold"/>
              </a:rPr>
              <a:t>ฉลองครบรอบ คริสตจักรเรมากรุงเทพฯ</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1940A3"/>
        </a:solidFill>
      </p:bgPr>
    </p:bg>
    <p:spTree>
      <p:nvGrpSpPr>
        <p:cNvPr id="1" name=""/>
        <p:cNvGrpSpPr/>
        <p:nvPr/>
      </p:nvGrpSpPr>
      <p:grpSpPr>
        <a:xfrm>
          <a:off x="0" y="0"/>
          <a:ext cx="0" cy="0"/>
          <a:chOff x="0" y="0"/>
          <a:chExt cx="0" cy="0"/>
        </a:xfrm>
      </p:grpSpPr>
      <p:sp>
        <p:nvSpPr>
          <p:cNvPr name="Freeform 2" id="2"/>
          <p:cNvSpPr/>
          <p:nvPr/>
        </p:nvSpPr>
        <p:spPr>
          <a:xfrm flipH="false" flipV="false" rot="0">
            <a:off x="717821" y="2116304"/>
            <a:ext cx="34564358" cy="15768993"/>
          </a:xfrm>
          <a:custGeom>
            <a:avLst/>
            <a:gdLst/>
            <a:ahLst/>
            <a:cxnLst/>
            <a:rect r="r" b="b" t="t" l="l"/>
            <a:pathLst>
              <a:path h="15768993" w="34564358">
                <a:moveTo>
                  <a:pt x="0" y="0"/>
                </a:moveTo>
                <a:lnTo>
                  <a:pt x="34564358" y="0"/>
                </a:lnTo>
                <a:lnTo>
                  <a:pt x="34564358" y="15768992"/>
                </a:lnTo>
                <a:lnTo>
                  <a:pt x="0" y="1576899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085637" y="15584832"/>
            <a:ext cx="7267995" cy="4833217"/>
          </a:xfrm>
          <a:custGeom>
            <a:avLst/>
            <a:gdLst/>
            <a:ahLst/>
            <a:cxnLst/>
            <a:rect r="r" b="b" t="t" l="l"/>
            <a:pathLst>
              <a:path h="4833217" w="7267995">
                <a:moveTo>
                  <a:pt x="0" y="0"/>
                </a:moveTo>
                <a:lnTo>
                  <a:pt x="7267995" y="0"/>
                </a:lnTo>
                <a:lnTo>
                  <a:pt x="7267995" y="4833216"/>
                </a:lnTo>
                <a:lnTo>
                  <a:pt x="0" y="4833216"/>
                </a:lnTo>
                <a:lnTo>
                  <a:pt x="0" y="0"/>
                </a:lnTo>
                <a:close/>
              </a:path>
            </a:pathLst>
          </a:custGeom>
          <a:blipFill>
            <a:blip r:embed="rId4"/>
            <a:stretch>
              <a:fillRect l="0" t="0" r="0" b="0"/>
            </a:stretch>
          </a:blipFill>
        </p:spPr>
      </p:sp>
      <p:sp>
        <p:nvSpPr>
          <p:cNvPr name="TextBox 4" id="4"/>
          <p:cNvSpPr txBox="true"/>
          <p:nvPr/>
        </p:nvSpPr>
        <p:spPr>
          <a:xfrm rot="0">
            <a:off x="6413160" y="7439229"/>
            <a:ext cx="23850958" cy="3106927"/>
          </a:xfrm>
          <a:prstGeom prst="rect">
            <a:avLst/>
          </a:prstGeom>
        </p:spPr>
        <p:txBody>
          <a:bodyPr anchor="t" rtlCol="false" tIns="0" lIns="0" bIns="0" rIns="0">
            <a:spAutoFit/>
          </a:bodyPr>
          <a:lstStyle/>
          <a:p>
            <a:pPr algn="ctr">
              <a:lnSpc>
                <a:spcPts val="12502"/>
              </a:lnSpc>
              <a:spcBef>
                <a:spcPct val="0"/>
              </a:spcBef>
            </a:pPr>
            <a:r>
              <a:rPr lang="en-US" b="true" sz="8930">
                <a:solidFill>
                  <a:srgbClr val="FFFFFF"/>
                </a:solidFill>
                <a:latin typeface="Prompt Bold"/>
                <a:ea typeface="Prompt Bold"/>
                <a:cs typeface="Prompt Bold"/>
                <a:sym typeface="Prompt Bold"/>
              </a:rPr>
              <a:t>ดาวิดสะพายดาบ ทับเสื้อเกราะ ลองเดินวนไปรอบๆ</a:t>
            </a:r>
          </a:p>
          <a:p>
            <a:pPr algn="ctr">
              <a:lnSpc>
                <a:spcPts val="12502"/>
              </a:lnSpc>
              <a:spcBef>
                <a:spcPct val="0"/>
              </a:spcBef>
            </a:pPr>
            <a:r>
              <a:rPr lang="en-US" b="true" sz="8930">
                <a:solidFill>
                  <a:srgbClr val="FFFFFF"/>
                </a:solidFill>
                <a:latin typeface="Prompt Bold"/>
                <a:ea typeface="Prompt Bold"/>
                <a:cs typeface="Prompt Bold"/>
                <a:sym typeface="Prompt Bold"/>
              </a:rPr>
              <a:t>เพราะไม่คุ้นเคยกับชุดแบบนี้มาก่อน</a:t>
            </a:r>
          </a:p>
        </p:txBody>
      </p:sp>
      <p:sp>
        <p:nvSpPr>
          <p:cNvPr name="TextBox 5" id="5"/>
          <p:cNvSpPr txBox="true"/>
          <p:nvPr/>
        </p:nvSpPr>
        <p:spPr>
          <a:xfrm rot="0">
            <a:off x="14176192" y="3266418"/>
            <a:ext cx="8319555" cy="1633490"/>
          </a:xfrm>
          <a:prstGeom prst="rect">
            <a:avLst/>
          </a:prstGeom>
        </p:spPr>
        <p:txBody>
          <a:bodyPr anchor="t" rtlCol="false" tIns="0" lIns="0" bIns="0" rIns="0">
            <a:spAutoFit/>
          </a:bodyPr>
          <a:lstStyle/>
          <a:p>
            <a:pPr algn="ctr">
              <a:lnSpc>
                <a:spcPts val="13720"/>
              </a:lnSpc>
              <a:spcBef>
                <a:spcPct val="0"/>
              </a:spcBef>
            </a:pPr>
            <a:r>
              <a:rPr lang="en-US" b="true" sz="9800">
                <a:solidFill>
                  <a:srgbClr val="E3CC84"/>
                </a:solidFill>
                <a:latin typeface="Prompt Bold"/>
                <a:ea typeface="Prompt Bold"/>
                <a:cs typeface="Prompt Bold"/>
                <a:sym typeface="Prompt Bold"/>
              </a:rPr>
              <a:t>1 ซา</a:t>
            </a:r>
            <a:r>
              <a:rPr lang="en-US" b="true" sz="9800">
                <a:solidFill>
                  <a:srgbClr val="E3CC84"/>
                </a:solidFill>
                <a:latin typeface="Prompt Bold"/>
                <a:ea typeface="Prompt Bold"/>
                <a:cs typeface="Prompt Bold"/>
                <a:sym typeface="Prompt Bold"/>
              </a:rPr>
              <a:t>มูเอล 17:39</a:t>
            </a:r>
          </a:p>
        </p:txBody>
      </p:sp>
      <p:sp>
        <p:nvSpPr>
          <p:cNvPr name="TextBox 6" id="6"/>
          <p:cNvSpPr txBox="true"/>
          <p:nvPr/>
        </p:nvSpPr>
        <p:spPr>
          <a:xfrm rot="0">
            <a:off x="14891610" y="4747508"/>
            <a:ext cx="6888718" cy="1359938"/>
          </a:xfrm>
          <a:prstGeom prst="rect">
            <a:avLst/>
          </a:prstGeom>
        </p:spPr>
        <p:txBody>
          <a:bodyPr anchor="t" rtlCol="false" tIns="0" lIns="0" bIns="0" rIns="0">
            <a:spAutoFit/>
          </a:bodyPr>
          <a:lstStyle/>
          <a:p>
            <a:pPr algn="ctr">
              <a:lnSpc>
                <a:spcPts val="11142"/>
              </a:lnSpc>
              <a:spcBef>
                <a:spcPct val="0"/>
              </a:spcBef>
            </a:pPr>
            <a:r>
              <a:rPr lang="en-US" sz="7959">
                <a:solidFill>
                  <a:srgbClr val="E3CC84"/>
                </a:solidFill>
                <a:latin typeface="Prompt"/>
                <a:ea typeface="Prompt"/>
                <a:cs typeface="Prompt"/>
                <a:sym typeface="Prompt"/>
              </a:rPr>
              <a:t>1 S</a:t>
            </a:r>
            <a:r>
              <a:rPr lang="en-US" sz="7959">
                <a:solidFill>
                  <a:srgbClr val="E3CC84"/>
                </a:solidFill>
                <a:latin typeface="Prompt"/>
                <a:ea typeface="Prompt"/>
                <a:cs typeface="Prompt"/>
                <a:sym typeface="Prompt"/>
              </a:rPr>
              <a:t>amuel 17:39</a:t>
            </a:r>
          </a:p>
        </p:txBody>
      </p:sp>
      <p:sp>
        <p:nvSpPr>
          <p:cNvPr name="TextBox 7" id="7"/>
          <p:cNvSpPr txBox="true"/>
          <p:nvPr/>
        </p:nvSpPr>
        <p:spPr>
          <a:xfrm rot="0">
            <a:off x="1053791" y="11896990"/>
            <a:ext cx="34564358" cy="5295900"/>
          </a:xfrm>
          <a:prstGeom prst="rect">
            <a:avLst/>
          </a:prstGeom>
        </p:spPr>
        <p:txBody>
          <a:bodyPr anchor="t" rtlCol="false" tIns="0" lIns="0" bIns="0" rIns="0">
            <a:spAutoFit/>
          </a:bodyPr>
          <a:lstStyle/>
          <a:p>
            <a:pPr algn="ctr">
              <a:lnSpc>
                <a:spcPts val="10500"/>
              </a:lnSpc>
              <a:spcBef>
                <a:spcPct val="0"/>
              </a:spcBef>
            </a:pPr>
            <a:r>
              <a:rPr lang="en-US" sz="7500">
                <a:solidFill>
                  <a:srgbClr val="FFFFFF"/>
                </a:solidFill>
                <a:latin typeface="Prompt"/>
                <a:ea typeface="Prompt"/>
                <a:cs typeface="Prompt"/>
                <a:sym typeface="Prompt"/>
              </a:rPr>
              <a:t>David fas</a:t>
            </a:r>
            <a:r>
              <a:rPr lang="en-US" sz="7500">
                <a:solidFill>
                  <a:srgbClr val="FFFFFF"/>
                </a:solidFill>
                <a:latin typeface="Prompt"/>
                <a:ea typeface="Prompt"/>
                <a:cs typeface="Prompt"/>
                <a:sym typeface="Prompt"/>
              </a:rPr>
              <a:t>tened his sword to his armor and tried to walk,</a:t>
            </a:r>
          </a:p>
          <a:p>
            <a:pPr algn="ctr">
              <a:lnSpc>
                <a:spcPts val="10500"/>
              </a:lnSpc>
              <a:spcBef>
                <a:spcPct val="0"/>
              </a:spcBef>
            </a:pPr>
            <a:r>
              <a:rPr lang="en-US" sz="7500">
                <a:solidFill>
                  <a:srgbClr val="FFFFFF"/>
                </a:solidFill>
                <a:latin typeface="Prompt"/>
                <a:ea typeface="Prompt"/>
                <a:cs typeface="Prompt"/>
                <a:sym typeface="Prompt"/>
              </a:rPr>
              <a:t>for he had not tested them. And David said to Saul,</a:t>
            </a:r>
          </a:p>
          <a:p>
            <a:pPr algn="ctr">
              <a:lnSpc>
                <a:spcPts val="10500"/>
              </a:lnSpc>
              <a:spcBef>
                <a:spcPct val="0"/>
              </a:spcBef>
            </a:pPr>
            <a:r>
              <a:rPr lang="en-US" sz="7500">
                <a:solidFill>
                  <a:srgbClr val="FFFFFF"/>
                </a:solidFill>
                <a:latin typeface="Prompt"/>
                <a:ea typeface="Prompt"/>
                <a:cs typeface="Prompt"/>
                <a:sym typeface="Prompt"/>
              </a:rPr>
              <a:t>“I cannot walk with these, for I have not tested them.”</a:t>
            </a:r>
          </a:p>
          <a:p>
            <a:pPr algn="ctr">
              <a:lnSpc>
                <a:spcPts val="10500"/>
              </a:lnSpc>
              <a:spcBef>
                <a:spcPct val="0"/>
              </a:spcBef>
            </a:pPr>
            <a:r>
              <a:rPr lang="en-US" sz="7500">
                <a:solidFill>
                  <a:srgbClr val="FFFFFF"/>
                </a:solidFill>
                <a:latin typeface="Prompt"/>
                <a:ea typeface="Prompt"/>
                <a:cs typeface="Prompt"/>
                <a:sym typeface="Prompt"/>
              </a:rPr>
              <a:t>So David took them off.</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1940A3"/>
        </a:solidFill>
      </p:bgPr>
    </p:bg>
    <p:spTree>
      <p:nvGrpSpPr>
        <p:cNvPr id="1" name=""/>
        <p:cNvGrpSpPr/>
        <p:nvPr/>
      </p:nvGrpSpPr>
      <p:grpSpPr>
        <a:xfrm>
          <a:off x="0" y="0"/>
          <a:ext cx="0" cy="0"/>
          <a:chOff x="0" y="0"/>
          <a:chExt cx="0" cy="0"/>
        </a:xfrm>
      </p:grpSpPr>
      <p:sp>
        <p:nvSpPr>
          <p:cNvPr name="Freeform 2" id="2"/>
          <p:cNvSpPr/>
          <p:nvPr/>
        </p:nvSpPr>
        <p:spPr>
          <a:xfrm flipH="false" flipV="false" rot="0">
            <a:off x="717821" y="2116304"/>
            <a:ext cx="34564358" cy="15768993"/>
          </a:xfrm>
          <a:custGeom>
            <a:avLst/>
            <a:gdLst/>
            <a:ahLst/>
            <a:cxnLst/>
            <a:rect r="r" b="b" t="t" l="l"/>
            <a:pathLst>
              <a:path h="15768993" w="34564358">
                <a:moveTo>
                  <a:pt x="0" y="0"/>
                </a:moveTo>
                <a:lnTo>
                  <a:pt x="34564358" y="0"/>
                </a:lnTo>
                <a:lnTo>
                  <a:pt x="34564358" y="15768992"/>
                </a:lnTo>
                <a:lnTo>
                  <a:pt x="0" y="1576899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651419" y="6887039"/>
            <a:ext cx="33517262" cy="3113761"/>
          </a:xfrm>
          <a:prstGeom prst="rect">
            <a:avLst/>
          </a:prstGeom>
        </p:spPr>
        <p:txBody>
          <a:bodyPr anchor="t" rtlCol="false" tIns="0" lIns="0" bIns="0" rIns="0">
            <a:spAutoFit/>
          </a:bodyPr>
          <a:lstStyle/>
          <a:p>
            <a:pPr algn="ctr">
              <a:lnSpc>
                <a:spcPts val="12505"/>
              </a:lnSpc>
              <a:spcBef>
                <a:spcPct val="0"/>
              </a:spcBef>
            </a:pPr>
            <a:r>
              <a:rPr lang="en-US" b="true" sz="8932">
                <a:solidFill>
                  <a:srgbClr val="FFFFFF"/>
                </a:solidFill>
                <a:latin typeface="Prompt Bold"/>
                <a:ea typeface="Prompt Bold"/>
                <a:cs typeface="Prompt Bold"/>
                <a:sym typeface="Prompt Bold"/>
              </a:rPr>
              <a:t>จ</a:t>
            </a:r>
            <a:r>
              <a:rPr lang="en-US" b="true" sz="8932">
                <a:solidFill>
                  <a:srgbClr val="FFFFFF"/>
                </a:solidFill>
                <a:latin typeface="Prompt Bold"/>
                <a:ea typeface="Prompt Bold"/>
                <a:cs typeface="Prompt Bold"/>
                <a:sym typeface="Prompt Bold"/>
              </a:rPr>
              <a:t>ากน</a:t>
            </a:r>
            <a:r>
              <a:rPr lang="en-US" b="true" sz="8932">
                <a:solidFill>
                  <a:srgbClr val="FFFFFF"/>
                </a:solidFill>
                <a:latin typeface="Prompt Bold"/>
                <a:ea typeface="Prompt Bold"/>
                <a:cs typeface="Prompt Bold"/>
                <a:sym typeface="Prompt Bold"/>
              </a:rPr>
              <a:t>ั้นเขาหยิบไม้เท้าและไปเก็บหินเกลี้ยงห้าก้อนจากลำธาร</a:t>
            </a:r>
          </a:p>
          <a:p>
            <a:pPr algn="ctr">
              <a:lnSpc>
                <a:spcPts val="12505"/>
              </a:lnSpc>
              <a:spcBef>
                <a:spcPct val="0"/>
              </a:spcBef>
            </a:pPr>
            <a:r>
              <a:rPr lang="en-US" b="true" sz="8932">
                <a:solidFill>
                  <a:srgbClr val="FFFFFF"/>
                </a:solidFill>
                <a:latin typeface="Prompt Bold"/>
                <a:ea typeface="Prompt Bold"/>
                <a:cs typeface="Prompt Bold"/>
                <a:sym typeface="Prompt Bold"/>
              </a:rPr>
              <a:t>ใส่ไว้ในย่ามของเขา ในมือถือสลิง เดินเข้าไปหาชาวฟีลิสเตียคนนั้น</a:t>
            </a:r>
          </a:p>
        </p:txBody>
      </p:sp>
      <p:sp>
        <p:nvSpPr>
          <p:cNvPr name="TextBox 4" id="4"/>
          <p:cNvSpPr txBox="true"/>
          <p:nvPr/>
        </p:nvSpPr>
        <p:spPr>
          <a:xfrm rot="0">
            <a:off x="14109828" y="3513353"/>
            <a:ext cx="8452283" cy="1633490"/>
          </a:xfrm>
          <a:prstGeom prst="rect">
            <a:avLst/>
          </a:prstGeom>
        </p:spPr>
        <p:txBody>
          <a:bodyPr anchor="t" rtlCol="false" tIns="0" lIns="0" bIns="0" rIns="0">
            <a:spAutoFit/>
          </a:bodyPr>
          <a:lstStyle/>
          <a:p>
            <a:pPr algn="ctr">
              <a:lnSpc>
                <a:spcPts val="13720"/>
              </a:lnSpc>
              <a:spcBef>
                <a:spcPct val="0"/>
              </a:spcBef>
            </a:pPr>
            <a:r>
              <a:rPr lang="en-US" b="true" sz="9800">
                <a:solidFill>
                  <a:srgbClr val="E3CC84"/>
                </a:solidFill>
                <a:latin typeface="Prompt Bold"/>
                <a:ea typeface="Prompt Bold"/>
                <a:cs typeface="Prompt Bold"/>
                <a:sym typeface="Prompt Bold"/>
              </a:rPr>
              <a:t>1 ซา</a:t>
            </a:r>
            <a:r>
              <a:rPr lang="en-US" b="true" sz="9800">
                <a:solidFill>
                  <a:srgbClr val="E3CC84"/>
                </a:solidFill>
                <a:latin typeface="Prompt Bold"/>
                <a:ea typeface="Prompt Bold"/>
                <a:cs typeface="Prompt Bold"/>
                <a:sym typeface="Prompt Bold"/>
              </a:rPr>
              <a:t>มูเอล 17:40</a:t>
            </a:r>
          </a:p>
        </p:txBody>
      </p:sp>
      <p:sp>
        <p:nvSpPr>
          <p:cNvPr name="TextBox 5" id="5"/>
          <p:cNvSpPr txBox="true"/>
          <p:nvPr/>
        </p:nvSpPr>
        <p:spPr>
          <a:xfrm rot="0">
            <a:off x="14846129" y="4994443"/>
            <a:ext cx="6979682" cy="1359938"/>
          </a:xfrm>
          <a:prstGeom prst="rect">
            <a:avLst/>
          </a:prstGeom>
        </p:spPr>
        <p:txBody>
          <a:bodyPr anchor="t" rtlCol="false" tIns="0" lIns="0" bIns="0" rIns="0">
            <a:spAutoFit/>
          </a:bodyPr>
          <a:lstStyle/>
          <a:p>
            <a:pPr algn="ctr">
              <a:lnSpc>
                <a:spcPts val="11142"/>
              </a:lnSpc>
              <a:spcBef>
                <a:spcPct val="0"/>
              </a:spcBef>
            </a:pPr>
            <a:r>
              <a:rPr lang="en-US" sz="7959">
                <a:solidFill>
                  <a:srgbClr val="E3CC84"/>
                </a:solidFill>
                <a:latin typeface="Prompt"/>
                <a:ea typeface="Prompt"/>
                <a:cs typeface="Prompt"/>
                <a:sym typeface="Prompt"/>
              </a:rPr>
              <a:t>1 S</a:t>
            </a:r>
            <a:r>
              <a:rPr lang="en-US" sz="7959">
                <a:solidFill>
                  <a:srgbClr val="E3CC84"/>
                </a:solidFill>
                <a:latin typeface="Prompt"/>
                <a:ea typeface="Prompt"/>
                <a:cs typeface="Prompt"/>
                <a:sym typeface="Prompt"/>
              </a:rPr>
              <a:t>amuel 17:40</a:t>
            </a:r>
          </a:p>
        </p:txBody>
      </p:sp>
      <p:sp>
        <p:nvSpPr>
          <p:cNvPr name="TextBox 6" id="6"/>
          <p:cNvSpPr txBox="true"/>
          <p:nvPr/>
        </p:nvSpPr>
        <p:spPr>
          <a:xfrm rot="0">
            <a:off x="1053791" y="11762925"/>
            <a:ext cx="34564358" cy="5295900"/>
          </a:xfrm>
          <a:prstGeom prst="rect">
            <a:avLst/>
          </a:prstGeom>
        </p:spPr>
        <p:txBody>
          <a:bodyPr anchor="t" rtlCol="false" tIns="0" lIns="0" bIns="0" rIns="0">
            <a:spAutoFit/>
          </a:bodyPr>
          <a:lstStyle/>
          <a:p>
            <a:pPr algn="ctr">
              <a:lnSpc>
                <a:spcPts val="10500"/>
              </a:lnSpc>
              <a:spcBef>
                <a:spcPct val="0"/>
              </a:spcBef>
            </a:pPr>
            <a:r>
              <a:rPr lang="en-US" sz="7500">
                <a:solidFill>
                  <a:srgbClr val="FFFFFF"/>
                </a:solidFill>
                <a:latin typeface="Prompt"/>
                <a:ea typeface="Prompt"/>
                <a:cs typeface="Prompt"/>
                <a:sym typeface="Prompt"/>
              </a:rPr>
              <a:t>Th</a:t>
            </a:r>
            <a:r>
              <a:rPr lang="en-US" sz="7500">
                <a:solidFill>
                  <a:srgbClr val="FFFFFF"/>
                </a:solidFill>
                <a:latin typeface="Prompt"/>
                <a:ea typeface="Prompt"/>
                <a:cs typeface="Prompt"/>
                <a:sym typeface="Prompt"/>
              </a:rPr>
              <a:t>en he took his staff in his hand; and he chose for himself </a:t>
            </a:r>
          </a:p>
          <a:p>
            <a:pPr algn="ctr">
              <a:lnSpc>
                <a:spcPts val="10500"/>
              </a:lnSpc>
              <a:spcBef>
                <a:spcPct val="0"/>
              </a:spcBef>
            </a:pPr>
            <a:r>
              <a:rPr lang="en-US" sz="7500">
                <a:solidFill>
                  <a:srgbClr val="FFFFFF"/>
                </a:solidFill>
                <a:latin typeface="Prompt"/>
                <a:ea typeface="Prompt"/>
                <a:cs typeface="Prompt"/>
                <a:sym typeface="Prompt"/>
              </a:rPr>
              <a:t>five smooth stones from the brook, and put them in a shepherd’s bag, </a:t>
            </a:r>
          </a:p>
          <a:p>
            <a:pPr algn="ctr">
              <a:lnSpc>
                <a:spcPts val="10500"/>
              </a:lnSpc>
              <a:spcBef>
                <a:spcPct val="0"/>
              </a:spcBef>
            </a:pPr>
            <a:r>
              <a:rPr lang="en-US" sz="7500">
                <a:solidFill>
                  <a:srgbClr val="FFFFFF"/>
                </a:solidFill>
                <a:latin typeface="Prompt"/>
                <a:ea typeface="Prompt"/>
                <a:cs typeface="Prompt"/>
                <a:sym typeface="Prompt"/>
              </a:rPr>
              <a:t>in a pouch which he had, and his sling was in his hand. </a:t>
            </a:r>
          </a:p>
          <a:p>
            <a:pPr algn="ctr">
              <a:lnSpc>
                <a:spcPts val="10500"/>
              </a:lnSpc>
              <a:spcBef>
                <a:spcPct val="0"/>
              </a:spcBef>
            </a:pPr>
            <a:r>
              <a:rPr lang="en-US" sz="7500">
                <a:solidFill>
                  <a:srgbClr val="FFFFFF"/>
                </a:solidFill>
                <a:latin typeface="Prompt"/>
                <a:ea typeface="Prompt"/>
                <a:cs typeface="Prompt"/>
                <a:sym typeface="Prompt"/>
              </a:rPr>
              <a:t>And he drew near to the Philistine.</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1940A3"/>
        </a:solidFill>
      </p:bgPr>
    </p:bg>
    <p:spTree>
      <p:nvGrpSpPr>
        <p:cNvPr id="1" name=""/>
        <p:cNvGrpSpPr/>
        <p:nvPr/>
      </p:nvGrpSpPr>
      <p:grpSpPr>
        <a:xfrm>
          <a:off x="0" y="0"/>
          <a:ext cx="0" cy="0"/>
          <a:chOff x="0" y="0"/>
          <a:chExt cx="0" cy="0"/>
        </a:xfrm>
      </p:grpSpPr>
      <p:sp>
        <p:nvSpPr>
          <p:cNvPr name="Freeform 2" id="2"/>
          <p:cNvSpPr/>
          <p:nvPr/>
        </p:nvSpPr>
        <p:spPr>
          <a:xfrm flipH="false" flipV="false" rot="0">
            <a:off x="717821" y="2116304"/>
            <a:ext cx="34564358" cy="15768993"/>
          </a:xfrm>
          <a:custGeom>
            <a:avLst/>
            <a:gdLst/>
            <a:ahLst/>
            <a:cxnLst/>
            <a:rect r="r" b="b" t="t" l="l"/>
            <a:pathLst>
              <a:path h="15768993" w="34564358">
                <a:moveTo>
                  <a:pt x="0" y="0"/>
                </a:moveTo>
                <a:lnTo>
                  <a:pt x="34564358" y="0"/>
                </a:lnTo>
                <a:lnTo>
                  <a:pt x="34564358" y="15768992"/>
                </a:lnTo>
                <a:lnTo>
                  <a:pt x="0" y="1576899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651419" y="6887039"/>
            <a:ext cx="33517262" cy="3266903"/>
          </a:xfrm>
          <a:prstGeom prst="rect">
            <a:avLst/>
          </a:prstGeom>
        </p:spPr>
        <p:txBody>
          <a:bodyPr anchor="t" rtlCol="false" tIns="0" lIns="0" bIns="0" rIns="0">
            <a:spAutoFit/>
          </a:bodyPr>
          <a:lstStyle/>
          <a:p>
            <a:pPr algn="ctr">
              <a:lnSpc>
                <a:spcPts val="12505"/>
              </a:lnSpc>
              <a:spcBef>
                <a:spcPct val="0"/>
              </a:spcBef>
            </a:pPr>
            <a:r>
              <a:rPr lang="en-US" b="true" sz="8932">
                <a:solidFill>
                  <a:srgbClr val="FFFFFF"/>
                </a:solidFill>
                <a:latin typeface="Prompt Bold"/>
                <a:ea typeface="Prompt Bold"/>
                <a:cs typeface="Prompt Bold"/>
                <a:sym typeface="Prompt Bold"/>
              </a:rPr>
              <a:t> </a:t>
            </a:r>
            <a:r>
              <a:rPr lang="en-US" b="true" sz="8932">
                <a:solidFill>
                  <a:srgbClr val="FFFFFF"/>
                </a:solidFill>
                <a:latin typeface="Prompt Bold"/>
                <a:ea typeface="Prompt Bold"/>
                <a:cs typeface="Prompt Bold"/>
                <a:sym typeface="Prompt Bold"/>
              </a:rPr>
              <a:t>ขณะนั้นโกลิอัทเดินเข้ามาหาดาวิด มีคนแบกโล่เดินนำหน้า</a:t>
            </a:r>
          </a:p>
          <a:p>
            <a:pPr algn="ctr">
              <a:lnSpc>
                <a:spcPts val="12505"/>
              </a:lnSpc>
              <a:spcBef>
                <a:spcPct val="0"/>
              </a:spcBef>
            </a:pPr>
            <a:r>
              <a:rPr lang="en-US" b="true" sz="8932">
                <a:solidFill>
                  <a:srgbClr val="FFFFFF"/>
                </a:solidFill>
                <a:latin typeface="Prompt Bold"/>
                <a:ea typeface="Prompt Bold"/>
                <a:cs typeface="Prompt Bold"/>
                <a:sym typeface="Prompt Bold"/>
              </a:rPr>
              <a:t>เมื่อเห็นดาวิดซึ่งเป็นเพียงเด็กหนุ่มรูปหล่อผิวพรรณดี ก็นึกดูหมิ่น</a:t>
            </a:r>
          </a:p>
        </p:txBody>
      </p:sp>
      <p:sp>
        <p:nvSpPr>
          <p:cNvPr name="TextBox 4" id="4"/>
          <p:cNvSpPr txBox="true"/>
          <p:nvPr/>
        </p:nvSpPr>
        <p:spPr>
          <a:xfrm rot="0">
            <a:off x="13302158" y="3513353"/>
            <a:ext cx="10067624" cy="1633490"/>
          </a:xfrm>
          <a:prstGeom prst="rect">
            <a:avLst/>
          </a:prstGeom>
        </p:spPr>
        <p:txBody>
          <a:bodyPr anchor="t" rtlCol="false" tIns="0" lIns="0" bIns="0" rIns="0">
            <a:spAutoFit/>
          </a:bodyPr>
          <a:lstStyle/>
          <a:p>
            <a:pPr algn="ctr">
              <a:lnSpc>
                <a:spcPts val="13720"/>
              </a:lnSpc>
              <a:spcBef>
                <a:spcPct val="0"/>
              </a:spcBef>
            </a:pPr>
            <a:r>
              <a:rPr lang="en-US" b="true" sz="9800">
                <a:solidFill>
                  <a:srgbClr val="E3CC84"/>
                </a:solidFill>
                <a:latin typeface="Prompt Bold"/>
                <a:ea typeface="Prompt Bold"/>
                <a:cs typeface="Prompt Bold"/>
                <a:sym typeface="Prompt Bold"/>
              </a:rPr>
              <a:t>1 ซา</a:t>
            </a:r>
            <a:r>
              <a:rPr lang="en-US" b="true" sz="9800">
                <a:solidFill>
                  <a:srgbClr val="E3CC84"/>
                </a:solidFill>
                <a:latin typeface="Prompt Bold"/>
                <a:ea typeface="Prompt Bold"/>
                <a:cs typeface="Prompt Bold"/>
                <a:sym typeface="Prompt Bold"/>
              </a:rPr>
              <a:t>มูเอล 17:41-42</a:t>
            </a:r>
          </a:p>
        </p:txBody>
      </p:sp>
      <p:sp>
        <p:nvSpPr>
          <p:cNvPr name="TextBox 5" id="5"/>
          <p:cNvSpPr txBox="true"/>
          <p:nvPr/>
        </p:nvSpPr>
        <p:spPr>
          <a:xfrm rot="0">
            <a:off x="14198191" y="4994443"/>
            <a:ext cx="8275558" cy="1359938"/>
          </a:xfrm>
          <a:prstGeom prst="rect">
            <a:avLst/>
          </a:prstGeom>
        </p:spPr>
        <p:txBody>
          <a:bodyPr anchor="t" rtlCol="false" tIns="0" lIns="0" bIns="0" rIns="0">
            <a:spAutoFit/>
          </a:bodyPr>
          <a:lstStyle/>
          <a:p>
            <a:pPr algn="ctr">
              <a:lnSpc>
                <a:spcPts val="11142"/>
              </a:lnSpc>
              <a:spcBef>
                <a:spcPct val="0"/>
              </a:spcBef>
            </a:pPr>
            <a:r>
              <a:rPr lang="en-US" sz="7959">
                <a:solidFill>
                  <a:srgbClr val="E3CC84"/>
                </a:solidFill>
                <a:latin typeface="Prompt"/>
                <a:ea typeface="Prompt"/>
                <a:cs typeface="Prompt"/>
                <a:sym typeface="Prompt"/>
              </a:rPr>
              <a:t>1 S</a:t>
            </a:r>
            <a:r>
              <a:rPr lang="en-US" sz="7959">
                <a:solidFill>
                  <a:srgbClr val="E3CC84"/>
                </a:solidFill>
                <a:latin typeface="Prompt"/>
                <a:ea typeface="Prompt"/>
                <a:cs typeface="Prompt"/>
                <a:sym typeface="Prompt"/>
              </a:rPr>
              <a:t>amuel 17:41-42</a:t>
            </a:r>
          </a:p>
        </p:txBody>
      </p:sp>
      <p:sp>
        <p:nvSpPr>
          <p:cNvPr name="TextBox 6" id="6"/>
          <p:cNvSpPr txBox="true"/>
          <p:nvPr/>
        </p:nvSpPr>
        <p:spPr>
          <a:xfrm rot="0">
            <a:off x="1053791" y="10823550"/>
            <a:ext cx="34564358" cy="5554980"/>
          </a:xfrm>
          <a:prstGeom prst="rect">
            <a:avLst/>
          </a:prstGeom>
        </p:spPr>
        <p:txBody>
          <a:bodyPr anchor="t" rtlCol="false" tIns="0" lIns="0" bIns="0" rIns="0">
            <a:spAutoFit/>
          </a:bodyPr>
          <a:lstStyle/>
          <a:p>
            <a:pPr algn="ctr">
              <a:lnSpc>
                <a:spcPts val="10500"/>
              </a:lnSpc>
              <a:spcBef>
                <a:spcPct val="0"/>
              </a:spcBef>
            </a:pPr>
            <a:r>
              <a:rPr lang="en-US" sz="7500">
                <a:solidFill>
                  <a:srgbClr val="FFFFFF"/>
                </a:solidFill>
                <a:latin typeface="Prompt"/>
                <a:ea typeface="Prompt"/>
                <a:cs typeface="Prompt"/>
                <a:sym typeface="Prompt"/>
              </a:rPr>
              <a:t> </a:t>
            </a:r>
            <a:r>
              <a:rPr lang="en-US" sz="7500">
                <a:solidFill>
                  <a:srgbClr val="FFFFFF"/>
                </a:solidFill>
                <a:latin typeface="Prompt"/>
                <a:ea typeface="Prompt"/>
                <a:cs typeface="Prompt"/>
                <a:sym typeface="Prompt"/>
              </a:rPr>
              <a:t>41 </a:t>
            </a:r>
            <a:r>
              <a:rPr lang="en-US" sz="7500">
                <a:solidFill>
                  <a:srgbClr val="FFFFFF"/>
                </a:solidFill>
                <a:latin typeface="Prompt"/>
                <a:ea typeface="Prompt"/>
                <a:cs typeface="Prompt"/>
                <a:sym typeface="Prompt"/>
              </a:rPr>
              <a:t>So</a:t>
            </a:r>
            <a:r>
              <a:rPr lang="en-US" sz="7500">
                <a:solidFill>
                  <a:srgbClr val="FFFFFF"/>
                </a:solidFill>
                <a:latin typeface="Prompt"/>
                <a:ea typeface="Prompt"/>
                <a:cs typeface="Prompt"/>
                <a:sym typeface="Prompt"/>
              </a:rPr>
              <a:t> the Philistine came, and began drawing near to David,</a:t>
            </a:r>
          </a:p>
          <a:p>
            <a:pPr algn="ctr">
              <a:lnSpc>
                <a:spcPts val="10500"/>
              </a:lnSpc>
              <a:spcBef>
                <a:spcPct val="0"/>
              </a:spcBef>
            </a:pPr>
            <a:r>
              <a:rPr lang="en-US" sz="7500">
                <a:solidFill>
                  <a:srgbClr val="FFFFFF"/>
                </a:solidFill>
                <a:latin typeface="Prompt"/>
                <a:ea typeface="Prompt"/>
                <a:cs typeface="Prompt"/>
                <a:sym typeface="Prompt"/>
              </a:rPr>
              <a:t>and the man who bore the shield went before him.</a:t>
            </a:r>
          </a:p>
          <a:p>
            <a:pPr algn="ctr">
              <a:lnSpc>
                <a:spcPts val="10500"/>
              </a:lnSpc>
              <a:spcBef>
                <a:spcPct val="0"/>
              </a:spcBef>
            </a:pPr>
            <a:r>
              <a:rPr lang="en-US" sz="7500">
                <a:solidFill>
                  <a:srgbClr val="FFFFFF"/>
                </a:solidFill>
                <a:latin typeface="Prompt"/>
                <a:ea typeface="Prompt"/>
                <a:cs typeface="Prompt"/>
                <a:sym typeface="Prompt"/>
              </a:rPr>
              <a:t>42 </a:t>
            </a:r>
            <a:r>
              <a:rPr lang="en-US" sz="7500">
                <a:solidFill>
                  <a:srgbClr val="FFFFFF"/>
                </a:solidFill>
                <a:latin typeface="Prompt"/>
                <a:ea typeface="Prompt"/>
                <a:cs typeface="Prompt"/>
                <a:sym typeface="Prompt"/>
              </a:rPr>
              <a:t>And when the Philistine looked about and saw David,</a:t>
            </a:r>
          </a:p>
          <a:p>
            <a:pPr algn="ctr">
              <a:lnSpc>
                <a:spcPts val="10500"/>
              </a:lnSpc>
              <a:spcBef>
                <a:spcPct val="0"/>
              </a:spcBef>
            </a:pPr>
            <a:r>
              <a:rPr lang="en-US" sz="7500">
                <a:solidFill>
                  <a:srgbClr val="FFFFFF"/>
                </a:solidFill>
                <a:latin typeface="Prompt"/>
                <a:ea typeface="Prompt"/>
                <a:cs typeface="Prompt"/>
                <a:sym typeface="Prompt"/>
              </a:rPr>
              <a:t>he disdained him; for he was only a youth, ruddy and good-looking.</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1940A3"/>
        </a:solidFill>
      </p:bgPr>
    </p:bg>
    <p:spTree>
      <p:nvGrpSpPr>
        <p:cNvPr id="1" name=""/>
        <p:cNvGrpSpPr/>
        <p:nvPr/>
      </p:nvGrpSpPr>
      <p:grpSpPr>
        <a:xfrm>
          <a:off x="0" y="0"/>
          <a:ext cx="0" cy="0"/>
          <a:chOff x="0" y="0"/>
          <a:chExt cx="0" cy="0"/>
        </a:xfrm>
      </p:grpSpPr>
      <p:sp>
        <p:nvSpPr>
          <p:cNvPr name="Freeform 2" id="2"/>
          <p:cNvSpPr/>
          <p:nvPr/>
        </p:nvSpPr>
        <p:spPr>
          <a:xfrm flipH="false" flipV="false" rot="0">
            <a:off x="717821" y="2116304"/>
            <a:ext cx="34564358" cy="15768993"/>
          </a:xfrm>
          <a:custGeom>
            <a:avLst/>
            <a:gdLst/>
            <a:ahLst/>
            <a:cxnLst/>
            <a:rect r="r" b="b" t="t" l="l"/>
            <a:pathLst>
              <a:path h="15768993" w="34564358">
                <a:moveTo>
                  <a:pt x="0" y="0"/>
                </a:moveTo>
                <a:lnTo>
                  <a:pt x="34564358" y="0"/>
                </a:lnTo>
                <a:lnTo>
                  <a:pt x="34564358" y="15768992"/>
                </a:lnTo>
                <a:lnTo>
                  <a:pt x="0" y="1576899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651419" y="6887039"/>
            <a:ext cx="33517262" cy="3266903"/>
          </a:xfrm>
          <a:prstGeom prst="rect">
            <a:avLst/>
          </a:prstGeom>
        </p:spPr>
        <p:txBody>
          <a:bodyPr anchor="t" rtlCol="false" tIns="0" lIns="0" bIns="0" rIns="0">
            <a:spAutoFit/>
          </a:bodyPr>
          <a:lstStyle/>
          <a:p>
            <a:pPr algn="ctr">
              <a:lnSpc>
                <a:spcPts val="12505"/>
              </a:lnSpc>
              <a:spcBef>
                <a:spcPct val="0"/>
              </a:spcBef>
            </a:pPr>
            <a:r>
              <a:rPr lang="en-US" b="true" sz="8932">
                <a:solidFill>
                  <a:srgbClr val="FFFFFF"/>
                </a:solidFill>
                <a:latin typeface="Prompt Bold"/>
                <a:ea typeface="Prompt Bold"/>
                <a:cs typeface="Prompt Bold"/>
                <a:sym typeface="Prompt Bold"/>
              </a:rPr>
              <a:t> </a:t>
            </a:r>
            <a:r>
              <a:rPr lang="en-US" b="true" sz="8932">
                <a:solidFill>
                  <a:srgbClr val="FFFFFF"/>
                </a:solidFill>
                <a:latin typeface="Prompt Bold"/>
                <a:ea typeface="Prompt Bold"/>
                <a:cs typeface="Prompt Bold"/>
                <a:sym typeface="Prompt Bold"/>
              </a:rPr>
              <a:t>แล</a:t>
            </a:r>
            <a:r>
              <a:rPr lang="en-US" b="true" sz="8932">
                <a:solidFill>
                  <a:srgbClr val="FFFFFF"/>
                </a:solidFill>
                <a:latin typeface="Prompt Bold"/>
                <a:ea typeface="Prompt Bold"/>
                <a:cs typeface="Prompt Bold"/>
                <a:sym typeface="Prompt Bold"/>
              </a:rPr>
              <a:t>ะกล่าวว่า “เห็นข้าเป็นหมาหรือไง ถึงได้ถือไม้เท้าออกมาหา?”</a:t>
            </a:r>
          </a:p>
          <a:p>
            <a:pPr algn="ctr">
              <a:lnSpc>
                <a:spcPts val="12505"/>
              </a:lnSpc>
              <a:spcBef>
                <a:spcPct val="0"/>
              </a:spcBef>
            </a:pPr>
            <a:r>
              <a:rPr lang="en-US" b="true" sz="8932">
                <a:solidFill>
                  <a:srgbClr val="FFFFFF"/>
                </a:solidFill>
                <a:latin typeface="Prompt Bold"/>
                <a:ea typeface="Prompt Bold"/>
                <a:cs typeface="Prompt Bold"/>
                <a:sym typeface="Prompt Bold"/>
              </a:rPr>
              <a:t>แล้วก็แช่งด่าดาวิดโดยอ้างนามเทพเจ้าต่างๆ ของตน</a:t>
            </a:r>
          </a:p>
        </p:txBody>
      </p:sp>
      <p:sp>
        <p:nvSpPr>
          <p:cNvPr name="TextBox 4" id="4"/>
          <p:cNvSpPr txBox="true"/>
          <p:nvPr/>
        </p:nvSpPr>
        <p:spPr>
          <a:xfrm rot="0">
            <a:off x="14184579" y="3513353"/>
            <a:ext cx="8302782" cy="1633490"/>
          </a:xfrm>
          <a:prstGeom prst="rect">
            <a:avLst/>
          </a:prstGeom>
        </p:spPr>
        <p:txBody>
          <a:bodyPr anchor="t" rtlCol="false" tIns="0" lIns="0" bIns="0" rIns="0">
            <a:spAutoFit/>
          </a:bodyPr>
          <a:lstStyle/>
          <a:p>
            <a:pPr algn="ctr">
              <a:lnSpc>
                <a:spcPts val="13720"/>
              </a:lnSpc>
              <a:spcBef>
                <a:spcPct val="0"/>
              </a:spcBef>
            </a:pPr>
            <a:r>
              <a:rPr lang="en-US" b="true" sz="9800">
                <a:solidFill>
                  <a:srgbClr val="E3CC84"/>
                </a:solidFill>
                <a:latin typeface="Prompt Bold"/>
                <a:ea typeface="Prompt Bold"/>
                <a:cs typeface="Prompt Bold"/>
                <a:sym typeface="Prompt Bold"/>
              </a:rPr>
              <a:t>1 ซา</a:t>
            </a:r>
            <a:r>
              <a:rPr lang="en-US" b="true" sz="9800">
                <a:solidFill>
                  <a:srgbClr val="E3CC84"/>
                </a:solidFill>
                <a:latin typeface="Prompt Bold"/>
                <a:ea typeface="Prompt Bold"/>
                <a:cs typeface="Prompt Bold"/>
                <a:sym typeface="Prompt Bold"/>
              </a:rPr>
              <a:t>มูเอล 17:43</a:t>
            </a:r>
          </a:p>
        </p:txBody>
      </p:sp>
      <p:sp>
        <p:nvSpPr>
          <p:cNvPr name="TextBox 5" id="5"/>
          <p:cNvSpPr txBox="true"/>
          <p:nvPr/>
        </p:nvSpPr>
        <p:spPr>
          <a:xfrm rot="0">
            <a:off x="14895659" y="4994443"/>
            <a:ext cx="6880622" cy="1359938"/>
          </a:xfrm>
          <a:prstGeom prst="rect">
            <a:avLst/>
          </a:prstGeom>
        </p:spPr>
        <p:txBody>
          <a:bodyPr anchor="t" rtlCol="false" tIns="0" lIns="0" bIns="0" rIns="0">
            <a:spAutoFit/>
          </a:bodyPr>
          <a:lstStyle/>
          <a:p>
            <a:pPr algn="ctr">
              <a:lnSpc>
                <a:spcPts val="11142"/>
              </a:lnSpc>
              <a:spcBef>
                <a:spcPct val="0"/>
              </a:spcBef>
            </a:pPr>
            <a:r>
              <a:rPr lang="en-US" sz="7959">
                <a:solidFill>
                  <a:srgbClr val="E3CC84"/>
                </a:solidFill>
                <a:latin typeface="Prompt"/>
                <a:ea typeface="Prompt"/>
                <a:cs typeface="Prompt"/>
                <a:sym typeface="Prompt"/>
              </a:rPr>
              <a:t>1 S</a:t>
            </a:r>
            <a:r>
              <a:rPr lang="en-US" sz="7959">
                <a:solidFill>
                  <a:srgbClr val="E3CC84"/>
                </a:solidFill>
                <a:latin typeface="Prompt"/>
                <a:ea typeface="Prompt"/>
                <a:cs typeface="Prompt"/>
                <a:sym typeface="Prompt"/>
              </a:rPr>
              <a:t>amuel 17:43</a:t>
            </a:r>
          </a:p>
        </p:txBody>
      </p:sp>
      <p:sp>
        <p:nvSpPr>
          <p:cNvPr name="TextBox 6" id="6"/>
          <p:cNvSpPr txBox="true"/>
          <p:nvPr/>
        </p:nvSpPr>
        <p:spPr>
          <a:xfrm rot="0">
            <a:off x="1053791" y="11916067"/>
            <a:ext cx="34564358" cy="2628900"/>
          </a:xfrm>
          <a:prstGeom prst="rect">
            <a:avLst/>
          </a:prstGeom>
        </p:spPr>
        <p:txBody>
          <a:bodyPr anchor="t" rtlCol="false" tIns="0" lIns="0" bIns="0" rIns="0">
            <a:spAutoFit/>
          </a:bodyPr>
          <a:lstStyle/>
          <a:p>
            <a:pPr algn="ctr">
              <a:lnSpc>
                <a:spcPts val="10500"/>
              </a:lnSpc>
              <a:spcBef>
                <a:spcPct val="0"/>
              </a:spcBef>
            </a:pPr>
            <a:r>
              <a:rPr lang="en-US" sz="7500">
                <a:solidFill>
                  <a:srgbClr val="FFFFFF"/>
                </a:solidFill>
                <a:latin typeface="Prompt"/>
                <a:ea typeface="Prompt"/>
                <a:cs typeface="Prompt"/>
                <a:sym typeface="Prompt"/>
              </a:rPr>
              <a:t>So</a:t>
            </a:r>
            <a:r>
              <a:rPr lang="en-US" sz="7500">
                <a:solidFill>
                  <a:srgbClr val="FFFFFF"/>
                </a:solidFill>
                <a:latin typeface="Prompt"/>
                <a:ea typeface="Prompt"/>
                <a:cs typeface="Prompt"/>
                <a:sym typeface="Prompt"/>
              </a:rPr>
              <a:t> the Philistine said to David, “Am I a dog, that you come to me with sticks?” And the Philistine cursed David </a:t>
            </a:r>
            <a:r>
              <a:rPr lang="en-US" sz="7500" u="none">
                <a:solidFill>
                  <a:srgbClr val="FFFFFF"/>
                </a:solidFill>
                <a:latin typeface="Prompt"/>
                <a:ea typeface="Prompt"/>
                <a:cs typeface="Prompt"/>
                <a:sym typeface="Prompt"/>
              </a:rPr>
              <a:t>b</a:t>
            </a:r>
            <a:r>
              <a:rPr lang="en-US" sz="7500">
                <a:solidFill>
                  <a:srgbClr val="FFFFFF"/>
                </a:solidFill>
                <a:latin typeface="Prompt"/>
                <a:ea typeface="Prompt"/>
                <a:cs typeface="Prompt"/>
                <a:sym typeface="Prompt"/>
              </a:rPr>
              <a:t>y his gods.</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1940A3"/>
        </a:solidFill>
      </p:bgPr>
    </p:bg>
    <p:spTree>
      <p:nvGrpSpPr>
        <p:cNvPr id="1" name=""/>
        <p:cNvGrpSpPr/>
        <p:nvPr/>
      </p:nvGrpSpPr>
      <p:grpSpPr>
        <a:xfrm>
          <a:off x="0" y="0"/>
          <a:ext cx="0" cy="0"/>
          <a:chOff x="0" y="0"/>
          <a:chExt cx="0" cy="0"/>
        </a:xfrm>
      </p:grpSpPr>
      <p:sp>
        <p:nvSpPr>
          <p:cNvPr name="Freeform 2" id="2"/>
          <p:cNvSpPr/>
          <p:nvPr/>
        </p:nvSpPr>
        <p:spPr>
          <a:xfrm flipH="false" flipV="false" rot="0">
            <a:off x="717821" y="2116304"/>
            <a:ext cx="34564358" cy="15768993"/>
          </a:xfrm>
          <a:custGeom>
            <a:avLst/>
            <a:gdLst/>
            <a:ahLst/>
            <a:cxnLst/>
            <a:rect r="r" b="b" t="t" l="l"/>
            <a:pathLst>
              <a:path h="15768993" w="34564358">
                <a:moveTo>
                  <a:pt x="0" y="0"/>
                </a:moveTo>
                <a:lnTo>
                  <a:pt x="34564358" y="0"/>
                </a:lnTo>
                <a:lnTo>
                  <a:pt x="34564358" y="15768992"/>
                </a:lnTo>
                <a:lnTo>
                  <a:pt x="0" y="1576899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577339" y="8471633"/>
            <a:ext cx="33517262" cy="1529167"/>
          </a:xfrm>
          <a:prstGeom prst="rect">
            <a:avLst/>
          </a:prstGeom>
        </p:spPr>
        <p:txBody>
          <a:bodyPr anchor="t" rtlCol="false" tIns="0" lIns="0" bIns="0" rIns="0">
            <a:spAutoFit/>
          </a:bodyPr>
          <a:lstStyle/>
          <a:p>
            <a:pPr algn="ctr">
              <a:lnSpc>
                <a:spcPts val="12505"/>
              </a:lnSpc>
              <a:spcBef>
                <a:spcPct val="0"/>
              </a:spcBef>
            </a:pPr>
            <a:r>
              <a:rPr lang="en-US" b="true" sz="8932">
                <a:solidFill>
                  <a:srgbClr val="FFFFFF"/>
                </a:solidFill>
                <a:latin typeface="Prompt Bold"/>
                <a:ea typeface="Prompt Bold"/>
                <a:cs typeface="Prompt Bold"/>
                <a:sym typeface="Prompt Bold"/>
              </a:rPr>
              <a:t>โ</a:t>
            </a:r>
            <a:r>
              <a:rPr lang="en-US" b="true" sz="8932">
                <a:solidFill>
                  <a:srgbClr val="FFFFFF"/>
                </a:solidFill>
                <a:latin typeface="Prompt Bold"/>
                <a:ea typeface="Prompt Bold"/>
                <a:cs typeface="Prompt Bold"/>
                <a:sym typeface="Prompt Bold"/>
              </a:rPr>
              <a:t>กลิอัทพูดว่า “มาสิ เดี๋ยวข้าจะแล่เนื้อเจ้าให้นกกาและสัตว์ป่ากิน!”</a:t>
            </a:r>
          </a:p>
        </p:txBody>
      </p:sp>
      <p:sp>
        <p:nvSpPr>
          <p:cNvPr name="TextBox 4" id="4"/>
          <p:cNvSpPr txBox="true"/>
          <p:nvPr/>
        </p:nvSpPr>
        <p:spPr>
          <a:xfrm rot="0">
            <a:off x="14159054" y="3513353"/>
            <a:ext cx="8353831" cy="1633490"/>
          </a:xfrm>
          <a:prstGeom prst="rect">
            <a:avLst/>
          </a:prstGeom>
        </p:spPr>
        <p:txBody>
          <a:bodyPr anchor="t" rtlCol="false" tIns="0" lIns="0" bIns="0" rIns="0">
            <a:spAutoFit/>
          </a:bodyPr>
          <a:lstStyle/>
          <a:p>
            <a:pPr algn="ctr">
              <a:lnSpc>
                <a:spcPts val="13720"/>
              </a:lnSpc>
              <a:spcBef>
                <a:spcPct val="0"/>
              </a:spcBef>
            </a:pPr>
            <a:r>
              <a:rPr lang="en-US" b="true" sz="9800">
                <a:solidFill>
                  <a:srgbClr val="E3CC84"/>
                </a:solidFill>
                <a:latin typeface="Prompt Bold"/>
                <a:ea typeface="Prompt Bold"/>
                <a:cs typeface="Prompt Bold"/>
                <a:sym typeface="Prompt Bold"/>
              </a:rPr>
              <a:t>1 ซา</a:t>
            </a:r>
            <a:r>
              <a:rPr lang="en-US" b="true" sz="9800">
                <a:solidFill>
                  <a:srgbClr val="E3CC84"/>
                </a:solidFill>
                <a:latin typeface="Prompt Bold"/>
                <a:ea typeface="Prompt Bold"/>
                <a:cs typeface="Prompt Bold"/>
                <a:sym typeface="Prompt Bold"/>
              </a:rPr>
              <a:t>มูเอล 17:44</a:t>
            </a:r>
          </a:p>
        </p:txBody>
      </p:sp>
      <p:sp>
        <p:nvSpPr>
          <p:cNvPr name="TextBox 5" id="5"/>
          <p:cNvSpPr txBox="true"/>
          <p:nvPr/>
        </p:nvSpPr>
        <p:spPr>
          <a:xfrm rot="0">
            <a:off x="14882026" y="4994443"/>
            <a:ext cx="6907887" cy="1359938"/>
          </a:xfrm>
          <a:prstGeom prst="rect">
            <a:avLst/>
          </a:prstGeom>
        </p:spPr>
        <p:txBody>
          <a:bodyPr anchor="t" rtlCol="false" tIns="0" lIns="0" bIns="0" rIns="0">
            <a:spAutoFit/>
          </a:bodyPr>
          <a:lstStyle/>
          <a:p>
            <a:pPr algn="ctr">
              <a:lnSpc>
                <a:spcPts val="11142"/>
              </a:lnSpc>
              <a:spcBef>
                <a:spcPct val="0"/>
              </a:spcBef>
            </a:pPr>
            <a:r>
              <a:rPr lang="en-US" sz="7959">
                <a:solidFill>
                  <a:srgbClr val="E3CC84"/>
                </a:solidFill>
                <a:latin typeface="Prompt"/>
                <a:ea typeface="Prompt"/>
                <a:cs typeface="Prompt"/>
                <a:sym typeface="Prompt"/>
              </a:rPr>
              <a:t>1 S</a:t>
            </a:r>
            <a:r>
              <a:rPr lang="en-US" sz="7959">
                <a:solidFill>
                  <a:srgbClr val="E3CC84"/>
                </a:solidFill>
                <a:latin typeface="Prompt"/>
                <a:ea typeface="Prompt"/>
                <a:cs typeface="Prompt"/>
                <a:sym typeface="Prompt"/>
              </a:rPr>
              <a:t>amuel 17:44</a:t>
            </a:r>
          </a:p>
        </p:txBody>
      </p:sp>
      <p:sp>
        <p:nvSpPr>
          <p:cNvPr name="TextBox 6" id="6"/>
          <p:cNvSpPr txBox="true"/>
          <p:nvPr/>
        </p:nvSpPr>
        <p:spPr>
          <a:xfrm rot="0">
            <a:off x="717821" y="12134400"/>
            <a:ext cx="34564358" cy="2628900"/>
          </a:xfrm>
          <a:prstGeom prst="rect">
            <a:avLst/>
          </a:prstGeom>
        </p:spPr>
        <p:txBody>
          <a:bodyPr anchor="t" rtlCol="false" tIns="0" lIns="0" bIns="0" rIns="0">
            <a:spAutoFit/>
          </a:bodyPr>
          <a:lstStyle/>
          <a:p>
            <a:pPr algn="ctr">
              <a:lnSpc>
                <a:spcPts val="10500"/>
              </a:lnSpc>
              <a:spcBef>
                <a:spcPct val="0"/>
              </a:spcBef>
            </a:pPr>
            <a:r>
              <a:rPr lang="en-US" sz="7500">
                <a:solidFill>
                  <a:srgbClr val="FFFFFF"/>
                </a:solidFill>
                <a:latin typeface="Prompt"/>
                <a:ea typeface="Prompt"/>
                <a:cs typeface="Prompt"/>
                <a:sym typeface="Prompt"/>
              </a:rPr>
              <a:t>And</a:t>
            </a:r>
            <a:r>
              <a:rPr lang="en-US" sz="7500">
                <a:solidFill>
                  <a:srgbClr val="FFFFFF"/>
                </a:solidFill>
                <a:latin typeface="Prompt"/>
                <a:ea typeface="Prompt"/>
                <a:cs typeface="Prompt"/>
                <a:sym typeface="Prompt"/>
              </a:rPr>
              <a:t> the Philistine said to David, “Come to me, and I will give your flesh to the birds of the air and the beasts of the field!”</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1940A3"/>
        </a:solidFill>
      </p:bgPr>
    </p:bg>
    <p:spTree>
      <p:nvGrpSpPr>
        <p:cNvPr id="1" name=""/>
        <p:cNvGrpSpPr/>
        <p:nvPr/>
      </p:nvGrpSpPr>
      <p:grpSpPr>
        <a:xfrm>
          <a:off x="0" y="0"/>
          <a:ext cx="0" cy="0"/>
          <a:chOff x="0" y="0"/>
          <a:chExt cx="0" cy="0"/>
        </a:xfrm>
      </p:grpSpPr>
      <p:sp>
        <p:nvSpPr>
          <p:cNvPr name="Freeform 2" id="2"/>
          <p:cNvSpPr/>
          <p:nvPr/>
        </p:nvSpPr>
        <p:spPr>
          <a:xfrm flipH="false" flipV="false" rot="0">
            <a:off x="717821" y="2116304"/>
            <a:ext cx="34564358" cy="15768993"/>
          </a:xfrm>
          <a:custGeom>
            <a:avLst/>
            <a:gdLst/>
            <a:ahLst/>
            <a:cxnLst/>
            <a:rect r="r" b="b" t="t" l="l"/>
            <a:pathLst>
              <a:path h="15768993" w="34564358">
                <a:moveTo>
                  <a:pt x="0" y="0"/>
                </a:moveTo>
                <a:lnTo>
                  <a:pt x="34564358" y="0"/>
                </a:lnTo>
                <a:lnTo>
                  <a:pt x="34564358" y="15768992"/>
                </a:lnTo>
                <a:lnTo>
                  <a:pt x="0" y="1576899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241369" y="6639702"/>
            <a:ext cx="33517262" cy="4851498"/>
          </a:xfrm>
          <a:prstGeom prst="rect">
            <a:avLst/>
          </a:prstGeom>
        </p:spPr>
        <p:txBody>
          <a:bodyPr anchor="t" rtlCol="false" tIns="0" lIns="0" bIns="0" rIns="0">
            <a:spAutoFit/>
          </a:bodyPr>
          <a:lstStyle/>
          <a:p>
            <a:pPr algn="ctr">
              <a:lnSpc>
                <a:spcPts val="12505"/>
              </a:lnSpc>
              <a:spcBef>
                <a:spcPct val="0"/>
              </a:spcBef>
            </a:pPr>
            <a:r>
              <a:rPr lang="en-US" b="true" sz="8932">
                <a:solidFill>
                  <a:srgbClr val="FFFFFF"/>
                </a:solidFill>
                <a:latin typeface="Prompt Bold"/>
                <a:ea typeface="Prompt Bold"/>
                <a:cs typeface="Prompt Bold"/>
                <a:sym typeface="Prompt Bold"/>
              </a:rPr>
              <a:t> </a:t>
            </a:r>
            <a:r>
              <a:rPr lang="en-US" b="true" sz="8932">
                <a:solidFill>
                  <a:srgbClr val="FFFFFF"/>
                </a:solidFill>
                <a:latin typeface="Prompt Bold"/>
                <a:ea typeface="Prompt Bold"/>
                <a:cs typeface="Prompt Bold"/>
                <a:sym typeface="Prompt Bold"/>
              </a:rPr>
              <a:t>ดาว</a:t>
            </a:r>
            <a:r>
              <a:rPr lang="en-US" b="true" sz="8932">
                <a:solidFill>
                  <a:srgbClr val="FFFFFF"/>
                </a:solidFill>
                <a:latin typeface="Prompt Bold"/>
                <a:ea typeface="Prompt Bold"/>
                <a:cs typeface="Prompt Bold"/>
                <a:sym typeface="Prompt Bold"/>
              </a:rPr>
              <a:t>ิดพูดว่า “ท่านถือดาบ ถือหอก และหอกซัดมาสู้กับเรา ส่วนเราจะสู้กับท่านในพระนามพระยาห์เวห์ผู้ทรงฤทธิ์ พระเจ้าของกองทัพอิสราเอลซึ่งท่านลบหลู่ </a:t>
            </a:r>
          </a:p>
        </p:txBody>
      </p:sp>
      <p:sp>
        <p:nvSpPr>
          <p:cNvPr name="TextBox 4" id="4"/>
          <p:cNvSpPr txBox="true"/>
          <p:nvPr/>
        </p:nvSpPr>
        <p:spPr>
          <a:xfrm rot="0">
            <a:off x="14182756" y="3513353"/>
            <a:ext cx="8306428" cy="1633490"/>
          </a:xfrm>
          <a:prstGeom prst="rect">
            <a:avLst/>
          </a:prstGeom>
        </p:spPr>
        <p:txBody>
          <a:bodyPr anchor="t" rtlCol="false" tIns="0" lIns="0" bIns="0" rIns="0">
            <a:spAutoFit/>
          </a:bodyPr>
          <a:lstStyle/>
          <a:p>
            <a:pPr algn="ctr">
              <a:lnSpc>
                <a:spcPts val="13720"/>
              </a:lnSpc>
              <a:spcBef>
                <a:spcPct val="0"/>
              </a:spcBef>
            </a:pPr>
            <a:r>
              <a:rPr lang="en-US" b="true" sz="9800">
                <a:solidFill>
                  <a:srgbClr val="E3CC84"/>
                </a:solidFill>
                <a:latin typeface="Prompt Bold"/>
                <a:ea typeface="Prompt Bold"/>
                <a:cs typeface="Prompt Bold"/>
                <a:sym typeface="Prompt Bold"/>
              </a:rPr>
              <a:t>1 ซา</a:t>
            </a:r>
            <a:r>
              <a:rPr lang="en-US" b="true" sz="9800">
                <a:solidFill>
                  <a:srgbClr val="E3CC84"/>
                </a:solidFill>
                <a:latin typeface="Prompt Bold"/>
                <a:ea typeface="Prompt Bold"/>
                <a:cs typeface="Prompt Bold"/>
                <a:sym typeface="Prompt Bold"/>
              </a:rPr>
              <a:t>มูเอล 17:45</a:t>
            </a:r>
          </a:p>
        </p:txBody>
      </p:sp>
      <p:sp>
        <p:nvSpPr>
          <p:cNvPr name="TextBox 5" id="5"/>
          <p:cNvSpPr txBox="true"/>
          <p:nvPr/>
        </p:nvSpPr>
        <p:spPr>
          <a:xfrm rot="0">
            <a:off x="14897683" y="4994443"/>
            <a:ext cx="6876574" cy="1359938"/>
          </a:xfrm>
          <a:prstGeom prst="rect">
            <a:avLst/>
          </a:prstGeom>
        </p:spPr>
        <p:txBody>
          <a:bodyPr anchor="t" rtlCol="false" tIns="0" lIns="0" bIns="0" rIns="0">
            <a:spAutoFit/>
          </a:bodyPr>
          <a:lstStyle/>
          <a:p>
            <a:pPr algn="ctr">
              <a:lnSpc>
                <a:spcPts val="11142"/>
              </a:lnSpc>
              <a:spcBef>
                <a:spcPct val="0"/>
              </a:spcBef>
            </a:pPr>
            <a:r>
              <a:rPr lang="en-US" sz="7959">
                <a:solidFill>
                  <a:srgbClr val="E3CC84"/>
                </a:solidFill>
                <a:latin typeface="Prompt"/>
                <a:ea typeface="Prompt"/>
                <a:cs typeface="Prompt"/>
                <a:sym typeface="Prompt"/>
              </a:rPr>
              <a:t>1 S</a:t>
            </a:r>
            <a:r>
              <a:rPr lang="en-US" sz="7959">
                <a:solidFill>
                  <a:srgbClr val="E3CC84"/>
                </a:solidFill>
                <a:latin typeface="Prompt"/>
                <a:ea typeface="Prompt"/>
                <a:cs typeface="Prompt"/>
                <a:sym typeface="Prompt"/>
              </a:rPr>
              <a:t>amuel 17:45</a:t>
            </a:r>
          </a:p>
        </p:txBody>
      </p:sp>
      <p:sp>
        <p:nvSpPr>
          <p:cNvPr name="TextBox 6" id="6"/>
          <p:cNvSpPr txBox="true"/>
          <p:nvPr/>
        </p:nvSpPr>
        <p:spPr>
          <a:xfrm rot="0">
            <a:off x="717821" y="11795571"/>
            <a:ext cx="34564358" cy="4091940"/>
          </a:xfrm>
          <a:prstGeom prst="rect">
            <a:avLst/>
          </a:prstGeom>
        </p:spPr>
        <p:txBody>
          <a:bodyPr anchor="t" rtlCol="false" tIns="0" lIns="0" bIns="0" rIns="0">
            <a:spAutoFit/>
          </a:bodyPr>
          <a:lstStyle/>
          <a:p>
            <a:pPr algn="ctr">
              <a:lnSpc>
                <a:spcPts val="10500"/>
              </a:lnSpc>
              <a:spcBef>
                <a:spcPct val="0"/>
              </a:spcBef>
            </a:pPr>
            <a:r>
              <a:rPr lang="en-US" sz="7500">
                <a:solidFill>
                  <a:srgbClr val="FFFFFF"/>
                </a:solidFill>
                <a:latin typeface="Prompt"/>
                <a:ea typeface="Prompt"/>
                <a:cs typeface="Prompt"/>
                <a:sym typeface="Prompt"/>
              </a:rPr>
              <a:t> </a:t>
            </a:r>
            <a:r>
              <a:rPr lang="en-US" sz="7500">
                <a:solidFill>
                  <a:srgbClr val="FFFFFF"/>
                </a:solidFill>
                <a:latin typeface="Prompt"/>
                <a:ea typeface="Prompt"/>
                <a:cs typeface="Prompt"/>
                <a:sym typeface="Prompt"/>
              </a:rPr>
              <a:t>Then David</a:t>
            </a:r>
            <a:r>
              <a:rPr lang="en-US" sz="7500">
                <a:solidFill>
                  <a:srgbClr val="FFFFFF"/>
                </a:solidFill>
                <a:latin typeface="Prompt"/>
                <a:ea typeface="Prompt"/>
                <a:cs typeface="Prompt"/>
                <a:sym typeface="Prompt"/>
              </a:rPr>
              <a:t> said to the Philistine, “You come to me with a sword, with a spear, and with a javelin. But I come to you in the name of the Lord of hosts, the God of the armies of Israel, whom you have defied.</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1940A3"/>
        </a:solidFill>
      </p:bgPr>
    </p:bg>
    <p:spTree>
      <p:nvGrpSpPr>
        <p:cNvPr id="1" name=""/>
        <p:cNvGrpSpPr/>
        <p:nvPr/>
      </p:nvGrpSpPr>
      <p:grpSpPr>
        <a:xfrm>
          <a:off x="0" y="0"/>
          <a:ext cx="0" cy="0"/>
          <a:chOff x="0" y="0"/>
          <a:chExt cx="0" cy="0"/>
        </a:xfrm>
      </p:grpSpPr>
      <p:sp>
        <p:nvSpPr>
          <p:cNvPr name="Freeform 2" id="2"/>
          <p:cNvSpPr/>
          <p:nvPr/>
        </p:nvSpPr>
        <p:spPr>
          <a:xfrm flipH="false" flipV="false" rot="0">
            <a:off x="717821" y="2116304"/>
            <a:ext cx="34564358" cy="15768993"/>
          </a:xfrm>
          <a:custGeom>
            <a:avLst/>
            <a:gdLst/>
            <a:ahLst/>
            <a:cxnLst/>
            <a:rect r="r" b="b" t="t" l="l"/>
            <a:pathLst>
              <a:path h="15768993" w="34564358">
                <a:moveTo>
                  <a:pt x="0" y="0"/>
                </a:moveTo>
                <a:lnTo>
                  <a:pt x="34564358" y="0"/>
                </a:lnTo>
                <a:lnTo>
                  <a:pt x="34564358" y="15768992"/>
                </a:lnTo>
                <a:lnTo>
                  <a:pt x="0" y="1576899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241369" y="6639274"/>
            <a:ext cx="33517262" cy="4698356"/>
          </a:xfrm>
          <a:prstGeom prst="rect">
            <a:avLst/>
          </a:prstGeom>
        </p:spPr>
        <p:txBody>
          <a:bodyPr anchor="t" rtlCol="false" tIns="0" lIns="0" bIns="0" rIns="0">
            <a:spAutoFit/>
          </a:bodyPr>
          <a:lstStyle/>
          <a:p>
            <a:pPr algn="ctr">
              <a:lnSpc>
                <a:spcPts val="12505"/>
              </a:lnSpc>
              <a:spcBef>
                <a:spcPct val="0"/>
              </a:spcBef>
            </a:pPr>
            <a:r>
              <a:rPr lang="en-US" b="true" sz="8932">
                <a:solidFill>
                  <a:srgbClr val="FFFFFF"/>
                </a:solidFill>
                <a:latin typeface="Prompt Bold"/>
                <a:ea typeface="Prompt Bold"/>
                <a:cs typeface="Prompt Bold"/>
                <a:sym typeface="Prompt Bold"/>
              </a:rPr>
              <a:t>วันนี้องค์</a:t>
            </a:r>
            <a:r>
              <a:rPr lang="en-US" b="true" sz="8932">
                <a:solidFill>
                  <a:srgbClr val="FFFFFF"/>
                </a:solidFill>
                <a:latin typeface="Prompt Bold"/>
                <a:ea typeface="Prompt Bold"/>
                <a:cs typeface="Prompt Bold"/>
                <a:sym typeface="Prompt Bold"/>
              </a:rPr>
              <a:t>พระผู้เป็นเจ้าจะทรงมอบท่านแก่เรา เราจะฆ่าและตัดหัวท่าน วันนี้เราจะเอาซากศพของกองทัพฟีลิสเตียให้นกกาและสัตว์ป่ากิน แล้วทั้งโลกจะได้รู้ว่ามีพระเจ้าในอิสราเอล</a:t>
            </a:r>
          </a:p>
        </p:txBody>
      </p:sp>
      <p:sp>
        <p:nvSpPr>
          <p:cNvPr name="TextBox 4" id="4"/>
          <p:cNvSpPr txBox="true"/>
          <p:nvPr/>
        </p:nvSpPr>
        <p:spPr>
          <a:xfrm rot="0">
            <a:off x="14151032" y="3513353"/>
            <a:ext cx="8369875" cy="1633490"/>
          </a:xfrm>
          <a:prstGeom prst="rect">
            <a:avLst/>
          </a:prstGeom>
        </p:spPr>
        <p:txBody>
          <a:bodyPr anchor="t" rtlCol="false" tIns="0" lIns="0" bIns="0" rIns="0">
            <a:spAutoFit/>
          </a:bodyPr>
          <a:lstStyle/>
          <a:p>
            <a:pPr algn="ctr">
              <a:lnSpc>
                <a:spcPts val="13720"/>
              </a:lnSpc>
              <a:spcBef>
                <a:spcPct val="0"/>
              </a:spcBef>
            </a:pPr>
            <a:r>
              <a:rPr lang="en-US" b="true" sz="9800">
                <a:solidFill>
                  <a:srgbClr val="E3CC84"/>
                </a:solidFill>
                <a:latin typeface="Prompt Bold"/>
                <a:ea typeface="Prompt Bold"/>
                <a:cs typeface="Prompt Bold"/>
                <a:sym typeface="Prompt Bold"/>
              </a:rPr>
              <a:t>1 ซา</a:t>
            </a:r>
            <a:r>
              <a:rPr lang="en-US" b="true" sz="9800">
                <a:solidFill>
                  <a:srgbClr val="E3CC84"/>
                </a:solidFill>
                <a:latin typeface="Prompt Bold"/>
                <a:ea typeface="Prompt Bold"/>
                <a:cs typeface="Prompt Bold"/>
                <a:sym typeface="Prompt Bold"/>
              </a:rPr>
              <a:t>มูเอล 17:46</a:t>
            </a:r>
          </a:p>
        </p:txBody>
      </p:sp>
      <p:sp>
        <p:nvSpPr>
          <p:cNvPr name="TextBox 5" id="5"/>
          <p:cNvSpPr txBox="true"/>
          <p:nvPr/>
        </p:nvSpPr>
        <p:spPr>
          <a:xfrm rot="0">
            <a:off x="14877978" y="4994443"/>
            <a:ext cx="6915984" cy="1359938"/>
          </a:xfrm>
          <a:prstGeom prst="rect">
            <a:avLst/>
          </a:prstGeom>
        </p:spPr>
        <p:txBody>
          <a:bodyPr anchor="t" rtlCol="false" tIns="0" lIns="0" bIns="0" rIns="0">
            <a:spAutoFit/>
          </a:bodyPr>
          <a:lstStyle/>
          <a:p>
            <a:pPr algn="ctr">
              <a:lnSpc>
                <a:spcPts val="11142"/>
              </a:lnSpc>
              <a:spcBef>
                <a:spcPct val="0"/>
              </a:spcBef>
            </a:pPr>
            <a:r>
              <a:rPr lang="en-US" sz="7959">
                <a:solidFill>
                  <a:srgbClr val="E3CC84"/>
                </a:solidFill>
                <a:latin typeface="Prompt"/>
                <a:ea typeface="Prompt"/>
                <a:cs typeface="Prompt"/>
                <a:sym typeface="Prompt"/>
              </a:rPr>
              <a:t>1 S</a:t>
            </a:r>
            <a:r>
              <a:rPr lang="en-US" sz="7959">
                <a:solidFill>
                  <a:srgbClr val="E3CC84"/>
                </a:solidFill>
                <a:latin typeface="Prompt"/>
                <a:ea typeface="Prompt"/>
                <a:cs typeface="Prompt"/>
                <a:sym typeface="Prompt"/>
              </a:rPr>
              <a:t>amuel 17:46</a:t>
            </a:r>
          </a:p>
        </p:txBody>
      </p:sp>
      <p:sp>
        <p:nvSpPr>
          <p:cNvPr name="TextBox 6" id="6"/>
          <p:cNvSpPr txBox="true"/>
          <p:nvPr/>
        </p:nvSpPr>
        <p:spPr>
          <a:xfrm rot="0">
            <a:off x="717821" y="11641573"/>
            <a:ext cx="34564358" cy="5295900"/>
          </a:xfrm>
          <a:prstGeom prst="rect">
            <a:avLst/>
          </a:prstGeom>
        </p:spPr>
        <p:txBody>
          <a:bodyPr anchor="t" rtlCol="false" tIns="0" lIns="0" bIns="0" rIns="0">
            <a:spAutoFit/>
          </a:bodyPr>
          <a:lstStyle/>
          <a:p>
            <a:pPr algn="ctr">
              <a:lnSpc>
                <a:spcPts val="10500"/>
              </a:lnSpc>
              <a:spcBef>
                <a:spcPct val="0"/>
              </a:spcBef>
            </a:pPr>
            <a:r>
              <a:rPr lang="en-US" sz="7500">
                <a:solidFill>
                  <a:srgbClr val="FFFFFF"/>
                </a:solidFill>
                <a:latin typeface="Prompt"/>
                <a:ea typeface="Prompt"/>
                <a:cs typeface="Prompt"/>
                <a:sym typeface="Prompt"/>
              </a:rPr>
              <a:t>This d</a:t>
            </a:r>
            <a:r>
              <a:rPr lang="en-US" sz="7500">
                <a:solidFill>
                  <a:srgbClr val="FFFFFF"/>
                </a:solidFill>
                <a:latin typeface="Prompt"/>
                <a:ea typeface="Prompt"/>
                <a:cs typeface="Prompt"/>
                <a:sym typeface="Prompt"/>
              </a:rPr>
              <a:t>ay the Lord will deliver you into my hand, and I will strike you and take your head from you. And this day I will give the carcasses of the camp of the Philistines to the birds of the air and the wild beasts of the earth, that all the earth may know that there is a God in Israel.</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1940A3"/>
        </a:solidFill>
      </p:bgPr>
    </p:bg>
    <p:spTree>
      <p:nvGrpSpPr>
        <p:cNvPr id="1" name=""/>
        <p:cNvGrpSpPr/>
        <p:nvPr/>
      </p:nvGrpSpPr>
      <p:grpSpPr>
        <a:xfrm>
          <a:off x="0" y="0"/>
          <a:ext cx="0" cy="0"/>
          <a:chOff x="0" y="0"/>
          <a:chExt cx="0" cy="0"/>
        </a:xfrm>
      </p:grpSpPr>
      <p:sp>
        <p:nvSpPr>
          <p:cNvPr name="Freeform 2" id="2"/>
          <p:cNvSpPr/>
          <p:nvPr/>
        </p:nvSpPr>
        <p:spPr>
          <a:xfrm flipH="false" flipV="false" rot="0">
            <a:off x="717821" y="2116304"/>
            <a:ext cx="34564358" cy="15768993"/>
          </a:xfrm>
          <a:custGeom>
            <a:avLst/>
            <a:gdLst/>
            <a:ahLst/>
            <a:cxnLst/>
            <a:rect r="r" b="b" t="t" l="l"/>
            <a:pathLst>
              <a:path h="15768993" w="34564358">
                <a:moveTo>
                  <a:pt x="0" y="0"/>
                </a:moveTo>
                <a:lnTo>
                  <a:pt x="34564358" y="0"/>
                </a:lnTo>
                <a:lnTo>
                  <a:pt x="34564358" y="15768992"/>
                </a:lnTo>
                <a:lnTo>
                  <a:pt x="0" y="1576899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577339" y="6638417"/>
            <a:ext cx="33517262" cy="4698356"/>
          </a:xfrm>
          <a:prstGeom prst="rect">
            <a:avLst/>
          </a:prstGeom>
        </p:spPr>
        <p:txBody>
          <a:bodyPr anchor="t" rtlCol="false" tIns="0" lIns="0" bIns="0" rIns="0">
            <a:spAutoFit/>
          </a:bodyPr>
          <a:lstStyle/>
          <a:p>
            <a:pPr algn="ctr">
              <a:lnSpc>
                <a:spcPts val="12505"/>
              </a:lnSpc>
              <a:spcBef>
                <a:spcPct val="0"/>
              </a:spcBef>
            </a:pPr>
            <a:r>
              <a:rPr lang="en-US" b="true" sz="8932">
                <a:solidFill>
                  <a:srgbClr val="FFFFFF"/>
                </a:solidFill>
                <a:latin typeface="Prompt Bold"/>
                <a:ea typeface="Prompt Bold"/>
                <a:cs typeface="Prompt Bold"/>
                <a:sym typeface="Prompt Bold"/>
              </a:rPr>
              <a:t>คนทั้งปวงที่ชุมนุมกันอยู่ที่นี่จะได้รู้ว่าองค์</a:t>
            </a:r>
            <a:r>
              <a:rPr lang="en-US" b="true" sz="8932">
                <a:solidFill>
                  <a:srgbClr val="FFFFFF"/>
                </a:solidFill>
                <a:latin typeface="Prompt Bold"/>
                <a:ea typeface="Prompt Bold"/>
                <a:cs typeface="Prompt Bold"/>
                <a:sym typeface="Prompt Bold"/>
              </a:rPr>
              <a:t>พระผู้เป็นเจ้าไม่ได้ทรงช่วยให้รอดด้วยดาบหรือหอก การศึกครั้งนี้เป็นขององค์พระผู้เป็นเจ้าพระองค์จะทรงมอบเจ้าทุกคนไว้ในมือของพวกเรา”</a:t>
            </a:r>
          </a:p>
        </p:txBody>
      </p:sp>
      <p:sp>
        <p:nvSpPr>
          <p:cNvPr name="TextBox 4" id="4"/>
          <p:cNvSpPr txBox="true"/>
          <p:nvPr/>
        </p:nvSpPr>
        <p:spPr>
          <a:xfrm rot="0">
            <a:off x="14209374" y="3513353"/>
            <a:ext cx="8253191" cy="1633490"/>
          </a:xfrm>
          <a:prstGeom prst="rect">
            <a:avLst/>
          </a:prstGeom>
        </p:spPr>
        <p:txBody>
          <a:bodyPr anchor="t" rtlCol="false" tIns="0" lIns="0" bIns="0" rIns="0">
            <a:spAutoFit/>
          </a:bodyPr>
          <a:lstStyle/>
          <a:p>
            <a:pPr algn="ctr">
              <a:lnSpc>
                <a:spcPts val="13720"/>
              </a:lnSpc>
              <a:spcBef>
                <a:spcPct val="0"/>
              </a:spcBef>
            </a:pPr>
            <a:r>
              <a:rPr lang="en-US" b="true" sz="9800">
                <a:solidFill>
                  <a:srgbClr val="E3CC84"/>
                </a:solidFill>
                <a:latin typeface="Prompt Bold"/>
                <a:ea typeface="Prompt Bold"/>
                <a:cs typeface="Prompt Bold"/>
                <a:sym typeface="Prompt Bold"/>
              </a:rPr>
              <a:t>1 ซา</a:t>
            </a:r>
            <a:r>
              <a:rPr lang="en-US" b="true" sz="9800">
                <a:solidFill>
                  <a:srgbClr val="E3CC84"/>
                </a:solidFill>
                <a:latin typeface="Prompt Bold"/>
                <a:ea typeface="Prompt Bold"/>
                <a:cs typeface="Prompt Bold"/>
                <a:sym typeface="Prompt Bold"/>
              </a:rPr>
              <a:t>มูเอล 17:47</a:t>
            </a:r>
          </a:p>
        </p:txBody>
      </p:sp>
      <p:sp>
        <p:nvSpPr>
          <p:cNvPr name="TextBox 5" id="5"/>
          <p:cNvSpPr txBox="true"/>
          <p:nvPr/>
        </p:nvSpPr>
        <p:spPr>
          <a:xfrm rot="0">
            <a:off x="14910303" y="4994443"/>
            <a:ext cx="6851332" cy="1359938"/>
          </a:xfrm>
          <a:prstGeom prst="rect">
            <a:avLst/>
          </a:prstGeom>
        </p:spPr>
        <p:txBody>
          <a:bodyPr anchor="t" rtlCol="false" tIns="0" lIns="0" bIns="0" rIns="0">
            <a:spAutoFit/>
          </a:bodyPr>
          <a:lstStyle/>
          <a:p>
            <a:pPr algn="ctr">
              <a:lnSpc>
                <a:spcPts val="11142"/>
              </a:lnSpc>
              <a:spcBef>
                <a:spcPct val="0"/>
              </a:spcBef>
            </a:pPr>
            <a:r>
              <a:rPr lang="en-US" sz="7959">
                <a:solidFill>
                  <a:srgbClr val="E3CC84"/>
                </a:solidFill>
                <a:latin typeface="Prompt"/>
                <a:ea typeface="Prompt"/>
                <a:cs typeface="Prompt"/>
                <a:sym typeface="Prompt"/>
              </a:rPr>
              <a:t>1 S</a:t>
            </a:r>
            <a:r>
              <a:rPr lang="en-US" sz="7959">
                <a:solidFill>
                  <a:srgbClr val="E3CC84"/>
                </a:solidFill>
                <a:latin typeface="Prompt"/>
                <a:ea typeface="Prompt"/>
                <a:cs typeface="Prompt"/>
                <a:sym typeface="Prompt"/>
              </a:rPr>
              <a:t>amuel 17:47</a:t>
            </a:r>
          </a:p>
        </p:txBody>
      </p:sp>
      <p:sp>
        <p:nvSpPr>
          <p:cNvPr name="TextBox 6" id="6"/>
          <p:cNvSpPr txBox="true"/>
          <p:nvPr/>
        </p:nvSpPr>
        <p:spPr>
          <a:xfrm rot="0">
            <a:off x="717821" y="11641573"/>
            <a:ext cx="34564358" cy="3962400"/>
          </a:xfrm>
          <a:prstGeom prst="rect">
            <a:avLst/>
          </a:prstGeom>
        </p:spPr>
        <p:txBody>
          <a:bodyPr anchor="t" rtlCol="false" tIns="0" lIns="0" bIns="0" rIns="0">
            <a:spAutoFit/>
          </a:bodyPr>
          <a:lstStyle/>
          <a:p>
            <a:pPr algn="ctr">
              <a:lnSpc>
                <a:spcPts val="10500"/>
              </a:lnSpc>
              <a:spcBef>
                <a:spcPct val="0"/>
              </a:spcBef>
            </a:pPr>
            <a:r>
              <a:rPr lang="en-US" sz="7500">
                <a:solidFill>
                  <a:srgbClr val="FFFFFF"/>
                </a:solidFill>
                <a:latin typeface="Prompt"/>
                <a:ea typeface="Prompt"/>
                <a:cs typeface="Prompt"/>
                <a:sym typeface="Prompt"/>
              </a:rPr>
              <a:t>Then </a:t>
            </a:r>
            <a:r>
              <a:rPr lang="en-US" sz="7500">
                <a:solidFill>
                  <a:srgbClr val="FFFFFF"/>
                </a:solidFill>
                <a:latin typeface="Prompt"/>
                <a:ea typeface="Prompt"/>
                <a:cs typeface="Prompt"/>
                <a:sym typeface="Prompt"/>
              </a:rPr>
              <a:t>all this assembly shall know that the Lord does not save </a:t>
            </a:r>
          </a:p>
          <a:p>
            <a:pPr algn="ctr">
              <a:lnSpc>
                <a:spcPts val="10500"/>
              </a:lnSpc>
              <a:spcBef>
                <a:spcPct val="0"/>
              </a:spcBef>
            </a:pPr>
            <a:r>
              <a:rPr lang="en-US" sz="7500">
                <a:solidFill>
                  <a:srgbClr val="FFFFFF"/>
                </a:solidFill>
                <a:latin typeface="Prompt"/>
                <a:ea typeface="Prompt"/>
                <a:cs typeface="Prompt"/>
                <a:sym typeface="Prompt"/>
              </a:rPr>
              <a:t>with sword and spear; for the battle is the Lord’s, and He will give you into our hands.”</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1940A3"/>
        </a:solidFill>
      </p:bgPr>
    </p:bg>
    <p:spTree>
      <p:nvGrpSpPr>
        <p:cNvPr id="1" name=""/>
        <p:cNvGrpSpPr/>
        <p:nvPr/>
      </p:nvGrpSpPr>
      <p:grpSpPr>
        <a:xfrm>
          <a:off x="0" y="0"/>
          <a:ext cx="0" cy="0"/>
          <a:chOff x="0" y="0"/>
          <a:chExt cx="0" cy="0"/>
        </a:xfrm>
      </p:grpSpPr>
      <p:sp>
        <p:nvSpPr>
          <p:cNvPr name="Freeform 2" id="2"/>
          <p:cNvSpPr/>
          <p:nvPr/>
        </p:nvSpPr>
        <p:spPr>
          <a:xfrm flipH="false" flipV="false" rot="0">
            <a:off x="717821" y="2116304"/>
            <a:ext cx="34564358" cy="15768993"/>
          </a:xfrm>
          <a:custGeom>
            <a:avLst/>
            <a:gdLst/>
            <a:ahLst/>
            <a:cxnLst/>
            <a:rect r="r" b="b" t="t" l="l"/>
            <a:pathLst>
              <a:path h="15768993" w="34564358">
                <a:moveTo>
                  <a:pt x="0" y="0"/>
                </a:moveTo>
                <a:lnTo>
                  <a:pt x="34564358" y="0"/>
                </a:lnTo>
                <a:lnTo>
                  <a:pt x="34564358" y="15768992"/>
                </a:lnTo>
                <a:lnTo>
                  <a:pt x="0" y="1576899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577339" y="8300439"/>
            <a:ext cx="33517262" cy="1529167"/>
          </a:xfrm>
          <a:prstGeom prst="rect">
            <a:avLst/>
          </a:prstGeom>
        </p:spPr>
        <p:txBody>
          <a:bodyPr anchor="t" rtlCol="false" tIns="0" lIns="0" bIns="0" rIns="0">
            <a:spAutoFit/>
          </a:bodyPr>
          <a:lstStyle/>
          <a:p>
            <a:pPr algn="ctr">
              <a:lnSpc>
                <a:spcPts val="12505"/>
              </a:lnSpc>
              <a:spcBef>
                <a:spcPct val="0"/>
              </a:spcBef>
            </a:pPr>
            <a:r>
              <a:rPr lang="en-US" b="true" sz="8932">
                <a:solidFill>
                  <a:srgbClr val="FFFFFF"/>
                </a:solidFill>
                <a:latin typeface="Prompt Bold"/>
                <a:ea typeface="Prompt Bold"/>
                <a:cs typeface="Prompt Bold"/>
                <a:sym typeface="Prompt Bold"/>
              </a:rPr>
              <a:t>ขณะที่โกลิอัท</a:t>
            </a:r>
            <a:r>
              <a:rPr lang="en-US" b="true" sz="8932">
                <a:solidFill>
                  <a:srgbClr val="FFFFFF"/>
                </a:solidFill>
                <a:latin typeface="Prompt Bold"/>
                <a:ea typeface="Prompt Bold"/>
                <a:cs typeface="Prompt Bold"/>
                <a:sym typeface="Prompt Bold"/>
              </a:rPr>
              <a:t>เข้ามาใกล้เพื่อต่อสู้ ดาวิดก็วิ่งเข้าไปประจันหน้า</a:t>
            </a:r>
          </a:p>
        </p:txBody>
      </p:sp>
      <p:sp>
        <p:nvSpPr>
          <p:cNvPr name="TextBox 4" id="4"/>
          <p:cNvSpPr txBox="true"/>
          <p:nvPr/>
        </p:nvSpPr>
        <p:spPr>
          <a:xfrm rot="0">
            <a:off x="14153949" y="3513353"/>
            <a:ext cx="8364041" cy="1633490"/>
          </a:xfrm>
          <a:prstGeom prst="rect">
            <a:avLst/>
          </a:prstGeom>
        </p:spPr>
        <p:txBody>
          <a:bodyPr anchor="t" rtlCol="false" tIns="0" lIns="0" bIns="0" rIns="0">
            <a:spAutoFit/>
          </a:bodyPr>
          <a:lstStyle/>
          <a:p>
            <a:pPr algn="ctr">
              <a:lnSpc>
                <a:spcPts val="13720"/>
              </a:lnSpc>
              <a:spcBef>
                <a:spcPct val="0"/>
              </a:spcBef>
            </a:pPr>
            <a:r>
              <a:rPr lang="en-US" b="true" sz="9800">
                <a:solidFill>
                  <a:srgbClr val="E3CC84"/>
                </a:solidFill>
                <a:latin typeface="Prompt Bold"/>
                <a:ea typeface="Prompt Bold"/>
                <a:cs typeface="Prompt Bold"/>
                <a:sym typeface="Prompt Bold"/>
              </a:rPr>
              <a:t>1 ซา</a:t>
            </a:r>
            <a:r>
              <a:rPr lang="en-US" b="true" sz="9800">
                <a:solidFill>
                  <a:srgbClr val="E3CC84"/>
                </a:solidFill>
                <a:latin typeface="Prompt Bold"/>
                <a:ea typeface="Prompt Bold"/>
                <a:cs typeface="Prompt Bold"/>
                <a:sym typeface="Prompt Bold"/>
              </a:rPr>
              <a:t>มูเอล 17:48</a:t>
            </a:r>
          </a:p>
        </p:txBody>
      </p:sp>
      <p:sp>
        <p:nvSpPr>
          <p:cNvPr name="TextBox 5" id="5"/>
          <p:cNvSpPr txBox="true"/>
          <p:nvPr/>
        </p:nvSpPr>
        <p:spPr>
          <a:xfrm rot="0">
            <a:off x="14881490" y="4994443"/>
            <a:ext cx="6908959" cy="1359938"/>
          </a:xfrm>
          <a:prstGeom prst="rect">
            <a:avLst/>
          </a:prstGeom>
        </p:spPr>
        <p:txBody>
          <a:bodyPr anchor="t" rtlCol="false" tIns="0" lIns="0" bIns="0" rIns="0">
            <a:spAutoFit/>
          </a:bodyPr>
          <a:lstStyle/>
          <a:p>
            <a:pPr algn="ctr">
              <a:lnSpc>
                <a:spcPts val="11142"/>
              </a:lnSpc>
              <a:spcBef>
                <a:spcPct val="0"/>
              </a:spcBef>
            </a:pPr>
            <a:r>
              <a:rPr lang="en-US" sz="7959">
                <a:solidFill>
                  <a:srgbClr val="E3CC84"/>
                </a:solidFill>
                <a:latin typeface="Prompt"/>
                <a:ea typeface="Prompt"/>
                <a:cs typeface="Prompt"/>
                <a:sym typeface="Prompt"/>
              </a:rPr>
              <a:t>1 S</a:t>
            </a:r>
            <a:r>
              <a:rPr lang="en-US" sz="7959">
                <a:solidFill>
                  <a:srgbClr val="E3CC84"/>
                </a:solidFill>
                <a:latin typeface="Prompt"/>
                <a:ea typeface="Prompt"/>
                <a:cs typeface="Prompt"/>
                <a:sym typeface="Prompt"/>
              </a:rPr>
              <a:t>amuel 17:48</a:t>
            </a:r>
          </a:p>
        </p:txBody>
      </p:sp>
      <p:sp>
        <p:nvSpPr>
          <p:cNvPr name="TextBox 6" id="6"/>
          <p:cNvSpPr txBox="true"/>
          <p:nvPr/>
        </p:nvSpPr>
        <p:spPr>
          <a:xfrm rot="0">
            <a:off x="1053791" y="10885281"/>
            <a:ext cx="34564358" cy="4091940"/>
          </a:xfrm>
          <a:prstGeom prst="rect">
            <a:avLst/>
          </a:prstGeom>
        </p:spPr>
        <p:txBody>
          <a:bodyPr anchor="t" rtlCol="false" tIns="0" lIns="0" bIns="0" rIns="0">
            <a:spAutoFit/>
          </a:bodyPr>
          <a:lstStyle/>
          <a:p>
            <a:pPr algn="ctr">
              <a:lnSpc>
                <a:spcPts val="10500"/>
              </a:lnSpc>
              <a:spcBef>
                <a:spcPct val="0"/>
              </a:spcBef>
            </a:pPr>
            <a:r>
              <a:rPr lang="en-US" sz="7500">
                <a:solidFill>
                  <a:srgbClr val="FFFFFF"/>
                </a:solidFill>
                <a:latin typeface="Prompt"/>
                <a:ea typeface="Prompt"/>
                <a:cs typeface="Prompt"/>
                <a:sym typeface="Prompt"/>
              </a:rPr>
              <a:t> </a:t>
            </a:r>
            <a:r>
              <a:rPr lang="en-US" sz="7500">
                <a:solidFill>
                  <a:srgbClr val="FFFFFF"/>
                </a:solidFill>
                <a:latin typeface="Prompt"/>
                <a:ea typeface="Prompt"/>
                <a:cs typeface="Prompt"/>
                <a:sym typeface="Prompt"/>
              </a:rPr>
              <a:t>So i</a:t>
            </a:r>
            <a:r>
              <a:rPr lang="en-US" sz="7500">
                <a:solidFill>
                  <a:srgbClr val="FFFFFF"/>
                </a:solidFill>
                <a:latin typeface="Prompt"/>
                <a:ea typeface="Prompt"/>
                <a:cs typeface="Prompt"/>
                <a:sym typeface="Prompt"/>
              </a:rPr>
              <a:t>t was, when the Philistine arose and came and drew near</a:t>
            </a:r>
          </a:p>
          <a:p>
            <a:pPr algn="ctr">
              <a:lnSpc>
                <a:spcPts val="10500"/>
              </a:lnSpc>
              <a:spcBef>
                <a:spcPct val="0"/>
              </a:spcBef>
            </a:pPr>
            <a:r>
              <a:rPr lang="en-US" sz="7500">
                <a:solidFill>
                  <a:srgbClr val="FFFFFF"/>
                </a:solidFill>
                <a:latin typeface="Prompt"/>
                <a:ea typeface="Prompt"/>
                <a:cs typeface="Prompt"/>
                <a:sym typeface="Prompt"/>
              </a:rPr>
              <a:t>to meet David, that David hurried and ran toward the army</a:t>
            </a:r>
          </a:p>
          <a:p>
            <a:pPr algn="ctr">
              <a:lnSpc>
                <a:spcPts val="10500"/>
              </a:lnSpc>
              <a:spcBef>
                <a:spcPct val="0"/>
              </a:spcBef>
            </a:pPr>
            <a:r>
              <a:rPr lang="en-US" sz="7500">
                <a:solidFill>
                  <a:srgbClr val="FFFFFF"/>
                </a:solidFill>
                <a:latin typeface="Prompt"/>
                <a:ea typeface="Prompt"/>
                <a:cs typeface="Prompt"/>
                <a:sym typeface="Prompt"/>
              </a:rPr>
              <a:t>to meet the Philistine.</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1940A3"/>
        </a:solidFill>
      </p:bgPr>
    </p:bg>
    <p:spTree>
      <p:nvGrpSpPr>
        <p:cNvPr id="1" name=""/>
        <p:cNvGrpSpPr/>
        <p:nvPr/>
      </p:nvGrpSpPr>
      <p:grpSpPr>
        <a:xfrm>
          <a:off x="0" y="0"/>
          <a:ext cx="0" cy="0"/>
          <a:chOff x="0" y="0"/>
          <a:chExt cx="0" cy="0"/>
        </a:xfrm>
      </p:grpSpPr>
      <p:sp>
        <p:nvSpPr>
          <p:cNvPr name="Freeform 2" id="2"/>
          <p:cNvSpPr/>
          <p:nvPr/>
        </p:nvSpPr>
        <p:spPr>
          <a:xfrm flipH="false" flipV="false" rot="0">
            <a:off x="717821" y="2116304"/>
            <a:ext cx="34564358" cy="15768993"/>
          </a:xfrm>
          <a:custGeom>
            <a:avLst/>
            <a:gdLst/>
            <a:ahLst/>
            <a:cxnLst/>
            <a:rect r="r" b="b" t="t" l="l"/>
            <a:pathLst>
              <a:path h="15768993" w="34564358">
                <a:moveTo>
                  <a:pt x="0" y="0"/>
                </a:moveTo>
                <a:lnTo>
                  <a:pt x="34564358" y="0"/>
                </a:lnTo>
                <a:lnTo>
                  <a:pt x="34564358" y="15768992"/>
                </a:lnTo>
                <a:lnTo>
                  <a:pt x="0" y="1576899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577339" y="6638417"/>
            <a:ext cx="33517262" cy="4698356"/>
          </a:xfrm>
          <a:prstGeom prst="rect">
            <a:avLst/>
          </a:prstGeom>
        </p:spPr>
        <p:txBody>
          <a:bodyPr anchor="t" rtlCol="false" tIns="0" lIns="0" bIns="0" rIns="0">
            <a:spAutoFit/>
          </a:bodyPr>
          <a:lstStyle/>
          <a:p>
            <a:pPr algn="ctr">
              <a:lnSpc>
                <a:spcPts val="12505"/>
              </a:lnSpc>
              <a:spcBef>
                <a:spcPct val="0"/>
              </a:spcBef>
            </a:pPr>
            <a:r>
              <a:rPr lang="en-US" b="true" sz="8932">
                <a:solidFill>
                  <a:srgbClr val="FFFFFF"/>
                </a:solidFill>
                <a:latin typeface="Prompt Bold"/>
                <a:ea typeface="Prompt Bold"/>
                <a:cs typeface="Prompt Bold"/>
                <a:sym typeface="Prompt Bold"/>
              </a:rPr>
              <a:t>เอามือล้วงลงไปในย่ามหยิบก้อนหินออกมาคล้อง</a:t>
            </a:r>
            <a:r>
              <a:rPr lang="en-US" b="true" sz="8932">
                <a:solidFill>
                  <a:srgbClr val="FFFFFF"/>
                </a:solidFill>
                <a:latin typeface="Prompt Bold"/>
                <a:ea typeface="Prompt Bold"/>
                <a:cs typeface="Prompt Bold"/>
                <a:sym typeface="Prompt Bold"/>
              </a:rPr>
              <a:t>เข้ากับสลิง แล้วเหวี่ยงก้อนหินอัดเข้าที่หน้าผากของโกลิอัท ก้อนหินฝังจมเข้าไป</a:t>
            </a:r>
          </a:p>
          <a:p>
            <a:pPr algn="ctr">
              <a:lnSpc>
                <a:spcPts val="12505"/>
              </a:lnSpc>
              <a:spcBef>
                <a:spcPct val="0"/>
              </a:spcBef>
            </a:pPr>
            <a:r>
              <a:rPr lang="en-US" b="true" sz="8932">
                <a:solidFill>
                  <a:srgbClr val="FFFFFF"/>
                </a:solidFill>
                <a:latin typeface="Prompt Bold"/>
                <a:ea typeface="Prompt Bold"/>
                <a:cs typeface="Prompt Bold"/>
                <a:sym typeface="Prompt Bold"/>
              </a:rPr>
              <a:t>โกลิอัทล้มคว่ำลงกับพื้น</a:t>
            </a:r>
          </a:p>
        </p:txBody>
      </p:sp>
      <p:sp>
        <p:nvSpPr>
          <p:cNvPr name="TextBox 4" id="4"/>
          <p:cNvSpPr txBox="true"/>
          <p:nvPr/>
        </p:nvSpPr>
        <p:spPr>
          <a:xfrm rot="0">
            <a:off x="14151032" y="3513353"/>
            <a:ext cx="8369875" cy="1633490"/>
          </a:xfrm>
          <a:prstGeom prst="rect">
            <a:avLst/>
          </a:prstGeom>
        </p:spPr>
        <p:txBody>
          <a:bodyPr anchor="t" rtlCol="false" tIns="0" lIns="0" bIns="0" rIns="0">
            <a:spAutoFit/>
          </a:bodyPr>
          <a:lstStyle/>
          <a:p>
            <a:pPr algn="ctr">
              <a:lnSpc>
                <a:spcPts val="13720"/>
              </a:lnSpc>
              <a:spcBef>
                <a:spcPct val="0"/>
              </a:spcBef>
            </a:pPr>
            <a:r>
              <a:rPr lang="en-US" b="true" sz="9800">
                <a:solidFill>
                  <a:srgbClr val="E3CC84"/>
                </a:solidFill>
                <a:latin typeface="Prompt Bold"/>
                <a:ea typeface="Prompt Bold"/>
                <a:cs typeface="Prompt Bold"/>
                <a:sym typeface="Prompt Bold"/>
              </a:rPr>
              <a:t>1 ซา</a:t>
            </a:r>
            <a:r>
              <a:rPr lang="en-US" b="true" sz="9800">
                <a:solidFill>
                  <a:srgbClr val="E3CC84"/>
                </a:solidFill>
                <a:latin typeface="Prompt Bold"/>
                <a:ea typeface="Prompt Bold"/>
                <a:cs typeface="Prompt Bold"/>
                <a:sym typeface="Prompt Bold"/>
              </a:rPr>
              <a:t>มูเอล 17:49</a:t>
            </a:r>
          </a:p>
        </p:txBody>
      </p:sp>
      <p:sp>
        <p:nvSpPr>
          <p:cNvPr name="TextBox 5" id="5"/>
          <p:cNvSpPr txBox="true"/>
          <p:nvPr/>
        </p:nvSpPr>
        <p:spPr>
          <a:xfrm rot="0">
            <a:off x="14877978" y="4994443"/>
            <a:ext cx="6915984" cy="1359938"/>
          </a:xfrm>
          <a:prstGeom prst="rect">
            <a:avLst/>
          </a:prstGeom>
        </p:spPr>
        <p:txBody>
          <a:bodyPr anchor="t" rtlCol="false" tIns="0" lIns="0" bIns="0" rIns="0">
            <a:spAutoFit/>
          </a:bodyPr>
          <a:lstStyle/>
          <a:p>
            <a:pPr algn="ctr">
              <a:lnSpc>
                <a:spcPts val="11142"/>
              </a:lnSpc>
              <a:spcBef>
                <a:spcPct val="0"/>
              </a:spcBef>
            </a:pPr>
            <a:r>
              <a:rPr lang="en-US" sz="7959">
                <a:solidFill>
                  <a:srgbClr val="E3CC84"/>
                </a:solidFill>
                <a:latin typeface="Prompt"/>
                <a:ea typeface="Prompt"/>
                <a:cs typeface="Prompt"/>
                <a:sym typeface="Prompt"/>
              </a:rPr>
              <a:t>1 S</a:t>
            </a:r>
            <a:r>
              <a:rPr lang="en-US" sz="7959">
                <a:solidFill>
                  <a:srgbClr val="E3CC84"/>
                </a:solidFill>
                <a:latin typeface="Prompt"/>
                <a:ea typeface="Prompt"/>
                <a:cs typeface="Prompt"/>
                <a:sym typeface="Prompt"/>
              </a:rPr>
              <a:t>amuel 17:49</a:t>
            </a:r>
          </a:p>
        </p:txBody>
      </p:sp>
      <p:sp>
        <p:nvSpPr>
          <p:cNvPr name="TextBox 6" id="6"/>
          <p:cNvSpPr txBox="true"/>
          <p:nvPr/>
        </p:nvSpPr>
        <p:spPr>
          <a:xfrm rot="0">
            <a:off x="1053791" y="11794715"/>
            <a:ext cx="34564358" cy="5295900"/>
          </a:xfrm>
          <a:prstGeom prst="rect">
            <a:avLst/>
          </a:prstGeom>
        </p:spPr>
        <p:txBody>
          <a:bodyPr anchor="t" rtlCol="false" tIns="0" lIns="0" bIns="0" rIns="0">
            <a:spAutoFit/>
          </a:bodyPr>
          <a:lstStyle/>
          <a:p>
            <a:pPr algn="ctr">
              <a:lnSpc>
                <a:spcPts val="10500"/>
              </a:lnSpc>
              <a:spcBef>
                <a:spcPct val="0"/>
              </a:spcBef>
            </a:pPr>
            <a:r>
              <a:rPr lang="en-US" sz="7500">
                <a:solidFill>
                  <a:srgbClr val="FFFFFF"/>
                </a:solidFill>
                <a:latin typeface="Prompt"/>
                <a:ea typeface="Prompt"/>
                <a:cs typeface="Prompt"/>
                <a:sym typeface="Prompt"/>
              </a:rPr>
              <a:t>Then D</a:t>
            </a:r>
            <a:r>
              <a:rPr lang="en-US" sz="7500">
                <a:solidFill>
                  <a:srgbClr val="FFFFFF"/>
                </a:solidFill>
                <a:latin typeface="Prompt"/>
                <a:ea typeface="Prompt"/>
                <a:cs typeface="Prompt"/>
                <a:sym typeface="Prompt"/>
              </a:rPr>
              <a:t>avid put his hand in his bag and took out a stone;</a:t>
            </a:r>
          </a:p>
          <a:p>
            <a:pPr algn="ctr">
              <a:lnSpc>
                <a:spcPts val="10500"/>
              </a:lnSpc>
              <a:spcBef>
                <a:spcPct val="0"/>
              </a:spcBef>
            </a:pPr>
            <a:r>
              <a:rPr lang="en-US" sz="7500">
                <a:solidFill>
                  <a:srgbClr val="FFFFFF"/>
                </a:solidFill>
                <a:latin typeface="Prompt"/>
                <a:ea typeface="Prompt"/>
                <a:cs typeface="Prompt"/>
                <a:sym typeface="Prompt"/>
              </a:rPr>
              <a:t>and he slung it and struck the Philistine in his forehead,</a:t>
            </a:r>
          </a:p>
          <a:p>
            <a:pPr algn="ctr">
              <a:lnSpc>
                <a:spcPts val="10500"/>
              </a:lnSpc>
              <a:spcBef>
                <a:spcPct val="0"/>
              </a:spcBef>
            </a:pPr>
            <a:r>
              <a:rPr lang="en-US" sz="7500">
                <a:solidFill>
                  <a:srgbClr val="FFFFFF"/>
                </a:solidFill>
                <a:latin typeface="Prompt"/>
                <a:ea typeface="Prompt"/>
                <a:cs typeface="Prompt"/>
                <a:sym typeface="Prompt"/>
              </a:rPr>
              <a:t>so that the stone sank into his forehead,</a:t>
            </a:r>
          </a:p>
          <a:p>
            <a:pPr algn="ctr">
              <a:lnSpc>
                <a:spcPts val="10500"/>
              </a:lnSpc>
              <a:spcBef>
                <a:spcPct val="0"/>
              </a:spcBef>
            </a:pPr>
            <a:r>
              <a:rPr lang="en-US" sz="7500">
                <a:solidFill>
                  <a:srgbClr val="FFFFFF"/>
                </a:solidFill>
                <a:latin typeface="Prompt"/>
                <a:ea typeface="Prompt"/>
                <a:cs typeface="Prompt"/>
                <a:sym typeface="Prompt"/>
              </a:rPr>
              <a:t>and he fell on his face to the earth. </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999200" y="0"/>
            <a:ext cx="20001600" cy="20001600"/>
          </a:xfrm>
          <a:custGeom>
            <a:avLst/>
            <a:gdLst/>
            <a:ahLst/>
            <a:cxnLst/>
            <a:rect r="r" b="b" t="t" l="l"/>
            <a:pathLst>
              <a:path h="20001600" w="20001600">
                <a:moveTo>
                  <a:pt x="0" y="0"/>
                </a:moveTo>
                <a:lnTo>
                  <a:pt x="20001600" y="0"/>
                </a:lnTo>
                <a:lnTo>
                  <a:pt x="20001600" y="20001600"/>
                </a:lnTo>
                <a:lnTo>
                  <a:pt x="0" y="20001600"/>
                </a:lnTo>
                <a:lnTo>
                  <a:pt x="0" y="0"/>
                </a:lnTo>
                <a:close/>
              </a:path>
            </a:pathLst>
          </a:custGeom>
          <a:blipFill>
            <a:blip r:embed="rId2"/>
            <a:stretch>
              <a:fillRect l="0" t="0" r="0" b="0"/>
            </a:stretch>
          </a:blipFill>
        </p:spPr>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1940A3"/>
        </a:solidFill>
      </p:bgPr>
    </p:bg>
    <p:spTree>
      <p:nvGrpSpPr>
        <p:cNvPr id="1" name=""/>
        <p:cNvGrpSpPr/>
        <p:nvPr/>
      </p:nvGrpSpPr>
      <p:grpSpPr>
        <a:xfrm>
          <a:off x="0" y="0"/>
          <a:ext cx="0" cy="0"/>
          <a:chOff x="0" y="0"/>
          <a:chExt cx="0" cy="0"/>
        </a:xfrm>
      </p:grpSpPr>
      <p:sp>
        <p:nvSpPr>
          <p:cNvPr name="Freeform 2" id="2"/>
          <p:cNvSpPr/>
          <p:nvPr/>
        </p:nvSpPr>
        <p:spPr>
          <a:xfrm flipH="false" flipV="false" rot="0">
            <a:off x="717821" y="2116304"/>
            <a:ext cx="34564358" cy="15768993"/>
          </a:xfrm>
          <a:custGeom>
            <a:avLst/>
            <a:gdLst/>
            <a:ahLst/>
            <a:cxnLst/>
            <a:rect r="r" b="b" t="t" l="l"/>
            <a:pathLst>
              <a:path h="15768993" w="34564358">
                <a:moveTo>
                  <a:pt x="0" y="0"/>
                </a:moveTo>
                <a:lnTo>
                  <a:pt x="34564358" y="0"/>
                </a:lnTo>
                <a:lnTo>
                  <a:pt x="34564358" y="15768992"/>
                </a:lnTo>
                <a:lnTo>
                  <a:pt x="0" y="1576899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577339" y="7508142"/>
            <a:ext cx="33517262" cy="3113761"/>
          </a:xfrm>
          <a:prstGeom prst="rect">
            <a:avLst/>
          </a:prstGeom>
        </p:spPr>
        <p:txBody>
          <a:bodyPr anchor="t" rtlCol="false" tIns="0" lIns="0" bIns="0" rIns="0">
            <a:spAutoFit/>
          </a:bodyPr>
          <a:lstStyle/>
          <a:p>
            <a:pPr algn="ctr">
              <a:lnSpc>
                <a:spcPts val="12505"/>
              </a:lnSpc>
              <a:spcBef>
                <a:spcPct val="0"/>
              </a:spcBef>
            </a:pPr>
            <a:r>
              <a:rPr lang="en-US" b="true" sz="8932">
                <a:solidFill>
                  <a:srgbClr val="FFFFFF"/>
                </a:solidFill>
                <a:latin typeface="Prompt Bold"/>
                <a:ea typeface="Prompt Bold"/>
                <a:cs typeface="Prompt Bold"/>
                <a:sym typeface="Prompt Bold"/>
              </a:rPr>
              <a:t>ป็นอันว่าดาวิดพิชิตชาวฟีลิสเตียคนนั้นด</a:t>
            </a:r>
            <a:r>
              <a:rPr lang="en-US" b="true" sz="8932">
                <a:solidFill>
                  <a:srgbClr val="FFFFFF"/>
                </a:solidFill>
                <a:latin typeface="Prompt Bold"/>
                <a:ea typeface="Prompt Bold"/>
                <a:cs typeface="Prompt Bold"/>
                <a:sym typeface="Prompt Bold"/>
              </a:rPr>
              <a:t>้วยสลิงและก้อนหิน</a:t>
            </a:r>
          </a:p>
          <a:p>
            <a:pPr algn="ctr">
              <a:lnSpc>
                <a:spcPts val="12505"/>
              </a:lnSpc>
              <a:spcBef>
                <a:spcPct val="0"/>
              </a:spcBef>
            </a:pPr>
            <a:r>
              <a:rPr lang="en-US" b="true" sz="8932">
                <a:solidFill>
                  <a:srgbClr val="FFFFFF"/>
                </a:solidFill>
                <a:latin typeface="Prompt Bold"/>
                <a:ea typeface="Prompt Bold"/>
                <a:cs typeface="Prompt Bold"/>
                <a:sym typeface="Prompt Bold"/>
              </a:rPr>
              <a:t>แม้ไม่มีดาบแต่ก็ล้มเขาได้และฆ่าเขาเสีย</a:t>
            </a:r>
          </a:p>
        </p:txBody>
      </p:sp>
      <p:sp>
        <p:nvSpPr>
          <p:cNvPr name="TextBox 4" id="4"/>
          <p:cNvSpPr txBox="true"/>
          <p:nvPr/>
        </p:nvSpPr>
        <p:spPr>
          <a:xfrm rot="0">
            <a:off x="14133530" y="3513353"/>
            <a:ext cx="8404880" cy="1633490"/>
          </a:xfrm>
          <a:prstGeom prst="rect">
            <a:avLst/>
          </a:prstGeom>
        </p:spPr>
        <p:txBody>
          <a:bodyPr anchor="t" rtlCol="false" tIns="0" lIns="0" bIns="0" rIns="0">
            <a:spAutoFit/>
          </a:bodyPr>
          <a:lstStyle/>
          <a:p>
            <a:pPr algn="ctr">
              <a:lnSpc>
                <a:spcPts val="13720"/>
              </a:lnSpc>
              <a:spcBef>
                <a:spcPct val="0"/>
              </a:spcBef>
            </a:pPr>
            <a:r>
              <a:rPr lang="en-US" b="true" sz="9800">
                <a:solidFill>
                  <a:srgbClr val="E3CC84"/>
                </a:solidFill>
                <a:latin typeface="Prompt Bold"/>
                <a:ea typeface="Prompt Bold"/>
                <a:cs typeface="Prompt Bold"/>
                <a:sym typeface="Prompt Bold"/>
              </a:rPr>
              <a:t>1 ซา</a:t>
            </a:r>
            <a:r>
              <a:rPr lang="en-US" b="true" sz="9800">
                <a:solidFill>
                  <a:srgbClr val="E3CC84"/>
                </a:solidFill>
                <a:latin typeface="Prompt Bold"/>
                <a:ea typeface="Prompt Bold"/>
                <a:cs typeface="Prompt Bold"/>
                <a:sym typeface="Prompt Bold"/>
              </a:rPr>
              <a:t>มูเอล 17:50</a:t>
            </a:r>
          </a:p>
        </p:txBody>
      </p:sp>
      <p:sp>
        <p:nvSpPr>
          <p:cNvPr name="TextBox 5" id="5"/>
          <p:cNvSpPr txBox="true"/>
          <p:nvPr/>
        </p:nvSpPr>
        <p:spPr>
          <a:xfrm rot="0">
            <a:off x="14861786" y="4994443"/>
            <a:ext cx="6948368" cy="1359938"/>
          </a:xfrm>
          <a:prstGeom prst="rect">
            <a:avLst/>
          </a:prstGeom>
        </p:spPr>
        <p:txBody>
          <a:bodyPr anchor="t" rtlCol="false" tIns="0" lIns="0" bIns="0" rIns="0">
            <a:spAutoFit/>
          </a:bodyPr>
          <a:lstStyle/>
          <a:p>
            <a:pPr algn="ctr">
              <a:lnSpc>
                <a:spcPts val="11142"/>
              </a:lnSpc>
              <a:spcBef>
                <a:spcPct val="0"/>
              </a:spcBef>
            </a:pPr>
            <a:r>
              <a:rPr lang="en-US" sz="7959">
                <a:solidFill>
                  <a:srgbClr val="E3CC84"/>
                </a:solidFill>
                <a:latin typeface="Prompt"/>
                <a:ea typeface="Prompt"/>
                <a:cs typeface="Prompt"/>
                <a:sym typeface="Prompt"/>
              </a:rPr>
              <a:t>1 S</a:t>
            </a:r>
            <a:r>
              <a:rPr lang="en-US" sz="7959">
                <a:solidFill>
                  <a:srgbClr val="E3CC84"/>
                </a:solidFill>
                <a:latin typeface="Prompt"/>
                <a:ea typeface="Prompt"/>
                <a:cs typeface="Prompt"/>
                <a:sym typeface="Prompt"/>
              </a:rPr>
              <a:t>amuel 17:50</a:t>
            </a:r>
          </a:p>
        </p:txBody>
      </p:sp>
      <p:sp>
        <p:nvSpPr>
          <p:cNvPr name="TextBox 6" id="6"/>
          <p:cNvSpPr txBox="true"/>
          <p:nvPr/>
        </p:nvSpPr>
        <p:spPr>
          <a:xfrm rot="0">
            <a:off x="1053791" y="11794715"/>
            <a:ext cx="34564358" cy="3962400"/>
          </a:xfrm>
          <a:prstGeom prst="rect">
            <a:avLst/>
          </a:prstGeom>
        </p:spPr>
        <p:txBody>
          <a:bodyPr anchor="t" rtlCol="false" tIns="0" lIns="0" bIns="0" rIns="0">
            <a:spAutoFit/>
          </a:bodyPr>
          <a:lstStyle/>
          <a:p>
            <a:pPr algn="ctr">
              <a:lnSpc>
                <a:spcPts val="10500"/>
              </a:lnSpc>
              <a:spcBef>
                <a:spcPct val="0"/>
              </a:spcBef>
            </a:pPr>
            <a:r>
              <a:rPr lang="en-US" sz="7500">
                <a:solidFill>
                  <a:srgbClr val="FFFFFF"/>
                </a:solidFill>
                <a:latin typeface="Prompt"/>
                <a:ea typeface="Prompt"/>
                <a:cs typeface="Prompt"/>
                <a:sym typeface="Prompt"/>
              </a:rPr>
              <a:t>So D</a:t>
            </a:r>
            <a:r>
              <a:rPr lang="en-US" sz="7500">
                <a:solidFill>
                  <a:srgbClr val="FFFFFF"/>
                </a:solidFill>
                <a:latin typeface="Prompt"/>
                <a:ea typeface="Prompt"/>
                <a:cs typeface="Prompt"/>
                <a:sym typeface="Prompt"/>
              </a:rPr>
              <a:t>avid prevailed over the Philistine with a sling and a stone, </a:t>
            </a:r>
          </a:p>
          <a:p>
            <a:pPr algn="ctr">
              <a:lnSpc>
                <a:spcPts val="10500"/>
              </a:lnSpc>
              <a:spcBef>
                <a:spcPct val="0"/>
              </a:spcBef>
            </a:pPr>
            <a:r>
              <a:rPr lang="en-US" sz="7500">
                <a:solidFill>
                  <a:srgbClr val="FFFFFF"/>
                </a:solidFill>
                <a:latin typeface="Prompt"/>
                <a:ea typeface="Prompt"/>
                <a:cs typeface="Prompt"/>
                <a:sym typeface="Prompt"/>
              </a:rPr>
              <a:t>and struck the Philistine and killed him.</a:t>
            </a:r>
          </a:p>
          <a:p>
            <a:pPr algn="ctr">
              <a:lnSpc>
                <a:spcPts val="10500"/>
              </a:lnSpc>
              <a:spcBef>
                <a:spcPct val="0"/>
              </a:spcBef>
            </a:pPr>
            <a:r>
              <a:rPr lang="en-US" sz="7500">
                <a:solidFill>
                  <a:srgbClr val="FFFFFF"/>
                </a:solidFill>
                <a:latin typeface="Prompt"/>
                <a:ea typeface="Prompt"/>
                <a:cs typeface="Prompt"/>
                <a:sym typeface="Prompt"/>
              </a:rPr>
              <a:t>But there was no sword in the hand of David.</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1940A3"/>
        </a:solidFill>
      </p:bgPr>
    </p:bg>
    <p:spTree>
      <p:nvGrpSpPr>
        <p:cNvPr id="1" name=""/>
        <p:cNvGrpSpPr/>
        <p:nvPr/>
      </p:nvGrpSpPr>
      <p:grpSpPr>
        <a:xfrm>
          <a:off x="0" y="0"/>
          <a:ext cx="0" cy="0"/>
          <a:chOff x="0" y="0"/>
          <a:chExt cx="0" cy="0"/>
        </a:xfrm>
      </p:grpSpPr>
      <p:sp>
        <p:nvSpPr>
          <p:cNvPr name="Freeform 2" id="2"/>
          <p:cNvSpPr/>
          <p:nvPr/>
        </p:nvSpPr>
        <p:spPr>
          <a:xfrm flipH="false" flipV="false" rot="0">
            <a:off x="717821" y="2116304"/>
            <a:ext cx="34564358" cy="15768993"/>
          </a:xfrm>
          <a:custGeom>
            <a:avLst/>
            <a:gdLst/>
            <a:ahLst/>
            <a:cxnLst/>
            <a:rect r="r" b="b" t="t" l="l"/>
            <a:pathLst>
              <a:path h="15768993" w="34564358">
                <a:moveTo>
                  <a:pt x="0" y="0"/>
                </a:moveTo>
                <a:lnTo>
                  <a:pt x="34564358" y="0"/>
                </a:lnTo>
                <a:lnTo>
                  <a:pt x="34564358" y="15768992"/>
                </a:lnTo>
                <a:lnTo>
                  <a:pt x="0" y="1576899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241369" y="6697029"/>
            <a:ext cx="33517262" cy="6442473"/>
          </a:xfrm>
          <a:prstGeom prst="rect">
            <a:avLst/>
          </a:prstGeom>
        </p:spPr>
        <p:txBody>
          <a:bodyPr anchor="t" rtlCol="false" tIns="0" lIns="0" bIns="0" rIns="0">
            <a:spAutoFit/>
          </a:bodyPr>
          <a:lstStyle/>
          <a:p>
            <a:pPr algn="ctr">
              <a:lnSpc>
                <a:spcPts val="12505"/>
              </a:lnSpc>
            </a:pPr>
            <a:r>
              <a:rPr lang="en-US" sz="8932" b="true">
                <a:solidFill>
                  <a:srgbClr val="FFFFFF"/>
                </a:solidFill>
                <a:latin typeface="Prompt Bold"/>
                <a:ea typeface="Prompt Bold"/>
                <a:cs typeface="Prompt Bold"/>
                <a:sym typeface="Prompt Bold"/>
              </a:rPr>
              <a:t> </a:t>
            </a:r>
            <a:r>
              <a:rPr lang="en-US" sz="8932" b="true">
                <a:solidFill>
                  <a:srgbClr val="FFFFFF"/>
                </a:solidFill>
                <a:latin typeface="Prompt Bold"/>
                <a:ea typeface="Prompt Bold"/>
                <a:cs typeface="Prompt Bold"/>
                <a:sym typeface="Prompt Bold"/>
              </a:rPr>
              <a:t>ดาวิดวิ่งขึ้นไปยืนบนร่างของเขา ดึงดาบของโกลิอัทออกจากฝัก</a:t>
            </a:r>
          </a:p>
          <a:p>
            <a:pPr algn="ctr">
              <a:lnSpc>
                <a:spcPts val="12505"/>
              </a:lnSpc>
            </a:pPr>
            <a:r>
              <a:rPr lang="en-US" sz="8932" b="true">
                <a:solidFill>
                  <a:srgbClr val="FFFFFF"/>
                </a:solidFill>
                <a:latin typeface="Prompt Bold"/>
                <a:ea typeface="Prompt Bold"/>
                <a:cs typeface="Prompt Bold"/>
                <a:sym typeface="Prompt Bold"/>
              </a:rPr>
              <a:t>และฆ่าเขา แล้วก็ตัดศีรษะออกมา</a:t>
            </a:r>
          </a:p>
          <a:p>
            <a:pPr algn="ctr">
              <a:lnSpc>
                <a:spcPts val="12505"/>
              </a:lnSpc>
              <a:spcBef>
                <a:spcPct val="0"/>
              </a:spcBef>
            </a:pPr>
            <a:r>
              <a:rPr lang="en-US" b="true" sz="8932">
                <a:solidFill>
                  <a:srgbClr val="FFFFFF"/>
                </a:solidFill>
                <a:latin typeface="Prompt Bold"/>
                <a:ea typeface="Prompt Bold"/>
                <a:cs typeface="Prompt Bold"/>
                <a:sym typeface="Prompt Bold"/>
              </a:rPr>
              <a:t>เมื่อชาวฟีลิสเตียเห็นวีรบุรุษของตนตา</a:t>
            </a:r>
            <a:r>
              <a:rPr lang="en-US" b="true" sz="8932">
                <a:solidFill>
                  <a:srgbClr val="FFFFFF"/>
                </a:solidFill>
                <a:latin typeface="Prompt Bold"/>
                <a:ea typeface="Prompt Bold"/>
                <a:cs typeface="Prompt Bold"/>
                <a:sym typeface="Prompt Bold"/>
              </a:rPr>
              <a:t>ยเสียแล้ว ก็หันหลังวิ่งหนีไป</a:t>
            </a:r>
          </a:p>
          <a:p>
            <a:pPr algn="ctr">
              <a:lnSpc>
                <a:spcPts val="12505"/>
              </a:lnSpc>
              <a:spcBef>
                <a:spcPct val="0"/>
              </a:spcBef>
            </a:pPr>
          </a:p>
        </p:txBody>
      </p:sp>
      <p:sp>
        <p:nvSpPr>
          <p:cNvPr name="TextBox 4" id="4"/>
          <p:cNvSpPr txBox="true"/>
          <p:nvPr/>
        </p:nvSpPr>
        <p:spPr>
          <a:xfrm rot="0">
            <a:off x="14323141" y="3513353"/>
            <a:ext cx="8025658" cy="1633490"/>
          </a:xfrm>
          <a:prstGeom prst="rect">
            <a:avLst/>
          </a:prstGeom>
        </p:spPr>
        <p:txBody>
          <a:bodyPr anchor="t" rtlCol="false" tIns="0" lIns="0" bIns="0" rIns="0">
            <a:spAutoFit/>
          </a:bodyPr>
          <a:lstStyle/>
          <a:p>
            <a:pPr algn="ctr">
              <a:lnSpc>
                <a:spcPts val="13720"/>
              </a:lnSpc>
              <a:spcBef>
                <a:spcPct val="0"/>
              </a:spcBef>
            </a:pPr>
            <a:r>
              <a:rPr lang="en-US" b="true" sz="9800">
                <a:solidFill>
                  <a:srgbClr val="E3CC84"/>
                </a:solidFill>
                <a:latin typeface="Prompt Bold"/>
                <a:ea typeface="Prompt Bold"/>
                <a:cs typeface="Prompt Bold"/>
                <a:sym typeface="Prompt Bold"/>
              </a:rPr>
              <a:t>1 ซา</a:t>
            </a:r>
            <a:r>
              <a:rPr lang="en-US" b="true" sz="9800">
                <a:solidFill>
                  <a:srgbClr val="E3CC84"/>
                </a:solidFill>
                <a:latin typeface="Prompt Bold"/>
                <a:ea typeface="Prompt Bold"/>
                <a:cs typeface="Prompt Bold"/>
                <a:sym typeface="Prompt Bold"/>
              </a:rPr>
              <a:t>มูเอล 17:51</a:t>
            </a:r>
          </a:p>
        </p:txBody>
      </p:sp>
      <p:sp>
        <p:nvSpPr>
          <p:cNvPr name="TextBox 5" id="5"/>
          <p:cNvSpPr txBox="true"/>
          <p:nvPr/>
        </p:nvSpPr>
        <p:spPr>
          <a:xfrm rot="0">
            <a:off x="15017936" y="4994443"/>
            <a:ext cx="6636068" cy="1359938"/>
          </a:xfrm>
          <a:prstGeom prst="rect">
            <a:avLst/>
          </a:prstGeom>
        </p:spPr>
        <p:txBody>
          <a:bodyPr anchor="t" rtlCol="false" tIns="0" lIns="0" bIns="0" rIns="0">
            <a:spAutoFit/>
          </a:bodyPr>
          <a:lstStyle/>
          <a:p>
            <a:pPr algn="ctr">
              <a:lnSpc>
                <a:spcPts val="11142"/>
              </a:lnSpc>
              <a:spcBef>
                <a:spcPct val="0"/>
              </a:spcBef>
            </a:pPr>
            <a:r>
              <a:rPr lang="en-US" sz="7959">
                <a:solidFill>
                  <a:srgbClr val="E3CC84"/>
                </a:solidFill>
                <a:latin typeface="Prompt"/>
                <a:ea typeface="Prompt"/>
                <a:cs typeface="Prompt"/>
                <a:sym typeface="Prompt"/>
              </a:rPr>
              <a:t>1 S</a:t>
            </a:r>
            <a:r>
              <a:rPr lang="en-US" sz="7959">
                <a:solidFill>
                  <a:srgbClr val="E3CC84"/>
                </a:solidFill>
                <a:latin typeface="Prompt"/>
                <a:ea typeface="Prompt"/>
                <a:cs typeface="Prompt"/>
                <a:sym typeface="Prompt"/>
              </a:rPr>
              <a:t>amuel 17:51</a:t>
            </a:r>
          </a:p>
        </p:txBody>
      </p:sp>
      <p:sp>
        <p:nvSpPr>
          <p:cNvPr name="TextBox 6" id="6"/>
          <p:cNvSpPr txBox="true"/>
          <p:nvPr/>
        </p:nvSpPr>
        <p:spPr>
          <a:xfrm rot="0">
            <a:off x="1053791" y="12072597"/>
            <a:ext cx="34564358" cy="2758440"/>
          </a:xfrm>
          <a:prstGeom prst="rect">
            <a:avLst/>
          </a:prstGeom>
        </p:spPr>
        <p:txBody>
          <a:bodyPr anchor="t" rtlCol="false" tIns="0" lIns="0" bIns="0" rIns="0">
            <a:spAutoFit/>
          </a:bodyPr>
          <a:lstStyle/>
          <a:p>
            <a:pPr algn="ctr">
              <a:lnSpc>
                <a:spcPts val="10500"/>
              </a:lnSpc>
              <a:spcBef>
                <a:spcPct val="0"/>
              </a:spcBef>
            </a:pPr>
            <a:r>
              <a:rPr lang="en-US" sz="7500">
                <a:solidFill>
                  <a:srgbClr val="FFFFFF"/>
                </a:solidFill>
                <a:latin typeface="Prompt"/>
                <a:ea typeface="Prompt"/>
                <a:cs typeface="Prompt"/>
                <a:sym typeface="Prompt"/>
              </a:rPr>
              <a:t> </a:t>
            </a:r>
            <a:r>
              <a:rPr lang="en-US" sz="7500">
                <a:solidFill>
                  <a:srgbClr val="FFFFFF"/>
                </a:solidFill>
                <a:latin typeface="Prompt"/>
                <a:ea typeface="Prompt"/>
                <a:cs typeface="Prompt"/>
                <a:sym typeface="Prompt"/>
              </a:rPr>
              <a:t>Therefore D</a:t>
            </a:r>
            <a:r>
              <a:rPr lang="en-US" sz="7500">
                <a:solidFill>
                  <a:srgbClr val="FFFFFF"/>
                </a:solidFill>
                <a:latin typeface="Prompt"/>
                <a:ea typeface="Prompt"/>
                <a:cs typeface="Prompt"/>
                <a:sym typeface="Prompt"/>
              </a:rPr>
              <a:t>avid ran and stood over the Philistine, took his sword and drew it out of its sheath and killed him, and cut off his head with it.</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1940A3"/>
        </a:solidFill>
      </p:bgPr>
    </p:bg>
    <p:spTree>
      <p:nvGrpSpPr>
        <p:cNvPr id="1" name=""/>
        <p:cNvGrpSpPr/>
        <p:nvPr/>
      </p:nvGrpSpPr>
      <p:grpSpPr>
        <a:xfrm>
          <a:off x="0" y="0"/>
          <a:ext cx="0" cy="0"/>
          <a:chOff x="0" y="0"/>
          <a:chExt cx="0" cy="0"/>
        </a:xfrm>
      </p:grpSpPr>
      <p:sp>
        <p:nvSpPr>
          <p:cNvPr name="TextBox 2" id="2"/>
          <p:cNvSpPr txBox="true"/>
          <p:nvPr/>
        </p:nvSpPr>
        <p:spPr>
          <a:xfrm rot="0">
            <a:off x="2185701" y="5620405"/>
            <a:ext cx="31628597" cy="5233666"/>
          </a:xfrm>
          <a:prstGeom prst="rect">
            <a:avLst/>
          </a:prstGeom>
        </p:spPr>
        <p:txBody>
          <a:bodyPr anchor="t" rtlCol="false" tIns="0" lIns="0" bIns="0" rIns="0">
            <a:spAutoFit/>
          </a:bodyPr>
          <a:lstStyle/>
          <a:p>
            <a:pPr algn="ctr">
              <a:lnSpc>
                <a:spcPts val="13930"/>
              </a:lnSpc>
              <a:spcBef>
                <a:spcPct val="0"/>
              </a:spcBef>
            </a:pPr>
            <a:r>
              <a:rPr lang="en-US" b="true" sz="9950">
                <a:solidFill>
                  <a:srgbClr val="FFFFFF"/>
                </a:solidFill>
                <a:latin typeface="Prompt Bold"/>
                <a:ea typeface="Prompt Bold"/>
                <a:cs typeface="Prompt Bold"/>
                <a:sym typeface="Prompt Bold"/>
              </a:rPr>
              <a:t>เมื่อเผชิญกับสถานการณ์ที่ดูเหมือนเป็นไปไม่ได้ </a:t>
            </a:r>
          </a:p>
          <a:p>
            <a:pPr algn="ctr">
              <a:lnSpc>
                <a:spcPts val="13930"/>
              </a:lnSpc>
              <a:spcBef>
                <a:spcPct val="0"/>
              </a:spcBef>
            </a:pPr>
            <a:r>
              <a:rPr lang="en-US" b="true" sz="9950">
                <a:solidFill>
                  <a:srgbClr val="FFFFFF"/>
                </a:solidFill>
                <a:latin typeface="Prompt Bold"/>
                <a:ea typeface="Prompt Bold"/>
                <a:cs typeface="Prompt Bold"/>
                <a:sym typeface="Prompt Bold"/>
              </a:rPr>
              <a:t>ความเชื่อไม่ปฏิเสธความเป็นไปไม่ได้ แต่เชื่อว่าพระเจ้ายิ่งใหญ่</a:t>
            </a:r>
          </a:p>
          <a:p>
            <a:pPr algn="ctr">
              <a:lnSpc>
                <a:spcPts val="13930"/>
              </a:lnSpc>
              <a:spcBef>
                <a:spcPct val="0"/>
              </a:spcBef>
            </a:pPr>
            <a:r>
              <a:rPr lang="en-US" b="true" sz="9950">
                <a:solidFill>
                  <a:srgbClr val="FFFFFF"/>
                </a:solidFill>
                <a:latin typeface="Prompt Bold"/>
                <a:ea typeface="Prompt Bold"/>
                <a:cs typeface="Prompt Bold"/>
                <a:sym typeface="Prompt Bold"/>
              </a:rPr>
              <a:t>กว่าความเป็นไปไม่ได้ และทุกสิ่งเป็นไปได้สําหรับผู้ที่เชื่อ </a:t>
            </a:r>
          </a:p>
        </p:txBody>
      </p:sp>
      <p:sp>
        <p:nvSpPr>
          <p:cNvPr name="TextBox 3" id="3"/>
          <p:cNvSpPr txBox="true"/>
          <p:nvPr/>
        </p:nvSpPr>
        <p:spPr>
          <a:xfrm rot="0">
            <a:off x="4887229" y="11659429"/>
            <a:ext cx="26225541" cy="5616576"/>
          </a:xfrm>
          <a:prstGeom prst="rect">
            <a:avLst/>
          </a:prstGeom>
        </p:spPr>
        <p:txBody>
          <a:bodyPr anchor="t" rtlCol="false" tIns="0" lIns="0" bIns="0" rIns="0">
            <a:spAutoFit/>
          </a:bodyPr>
          <a:lstStyle/>
          <a:p>
            <a:pPr algn="ctr">
              <a:lnSpc>
                <a:spcPts val="11199"/>
              </a:lnSpc>
            </a:pPr>
            <a:r>
              <a:rPr lang="en-US" sz="7999">
                <a:solidFill>
                  <a:srgbClr val="FFFFFF"/>
                </a:solidFill>
                <a:latin typeface="Prompt"/>
                <a:ea typeface="Prompt"/>
                <a:cs typeface="Prompt"/>
                <a:sym typeface="Prompt"/>
              </a:rPr>
              <a:t>When faced with a seemingly impossible situationn </a:t>
            </a:r>
          </a:p>
          <a:p>
            <a:pPr algn="ctr">
              <a:lnSpc>
                <a:spcPts val="11199"/>
              </a:lnSpc>
            </a:pPr>
            <a:r>
              <a:rPr lang="en-US" sz="7999">
                <a:solidFill>
                  <a:srgbClr val="FFFFFF"/>
                </a:solidFill>
                <a:latin typeface="Prompt"/>
                <a:ea typeface="Prompt"/>
                <a:cs typeface="Prompt"/>
                <a:sym typeface="Prompt"/>
              </a:rPr>
              <a:t>faith doesn’t deny the impossibility; </a:t>
            </a:r>
          </a:p>
          <a:p>
            <a:pPr algn="ctr">
              <a:lnSpc>
                <a:spcPts val="11199"/>
              </a:lnSpc>
            </a:pPr>
            <a:r>
              <a:rPr lang="en-US" sz="7999">
                <a:solidFill>
                  <a:srgbClr val="FFFFFF"/>
                </a:solidFill>
                <a:latin typeface="Prompt"/>
                <a:ea typeface="Prompt"/>
                <a:cs typeface="Prompt"/>
                <a:sym typeface="Prompt"/>
              </a:rPr>
              <a:t>it believes that God is greater than the impossibility </a:t>
            </a:r>
          </a:p>
          <a:p>
            <a:pPr algn="ctr">
              <a:lnSpc>
                <a:spcPts val="11199"/>
              </a:lnSpc>
              <a:spcBef>
                <a:spcPct val="0"/>
              </a:spcBef>
            </a:pPr>
            <a:r>
              <a:rPr lang="en-US" sz="7999">
                <a:solidFill>
                  <a:srgbClr val="FFFFFF"/>
                </a:solidFill>
                <a:latin typeface="Prompt"/>
                <a:ea typeface="Prompt"/>
                <a:cs typeface="Prompt"/>
                <a:sym typeface="Prompt"/>
              </a:rPr>
              <a:t>and that all things are possible to</a:t>
            </a:r>
            <a:r>
              <a:rPr lang="en-US" sz="7999">
                <a:solidFill>
                  <a:srgbClr val="FFFFFF"/>
                </a:solidFill>
                <a:latin typeface="Prompt"/>
                <a:ea typeface="Prompt"/>
                <a:cs typeface="Prompt"/>
                <a:sym typeface="Prompt"/>
              </a:rPr>
              <a:t> him who believes. </a:t>
            </a:r>
          </a:p>
        </p:txBody>
      </p:sp>
      <p:sp>
        <p:nvSpPr>
          <p:cNvPr name="Freeform 4" id="4"/>
          <p:cNvSpPr/>
          <p:nvPr/>
        </p:nvSpPr>
        <p:spPr>
          <a:xfrm flipH="true" flipV="true" rot="0">
            <a:off x="31942440" y="0"/>
            <a:ext cx="4114800" cy="4114800"/>
          </a:xfrm>
          <a:custGeom>
            <a:avLst/>
            <a:gdLst/>
            <a:ahLst/>
            <a:cxnLst/>
            <a:rect r="r" b="b" t="t" l="l"/>
            <a:pathLst>
              <a:path h="4114800" w="4114800">
                <a:moveTo>
                  <a:pt x="4114800" y="4114800"/>
                </a:moveTo>
                <a:lnTo>
                  <a:pt x="0" y="4114800"/>
                </a:lnTo>
                <a:lnTo>
                  <a:pt x="0" y="0"/>
                </a:lnTo>
                <a:lnTo>
                  <a:pt x="4114800" y="0"/>
                </a:lnTo>
                <a:lnTo>
                  <a:pt x="4114800" y="411480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128301" y="15886800"/>
            <a:ext cx="4114800" cy="4114800"/>
          </a:xfrm>
          <a:custGeom>
            <a:avLst/>
            <a:gdLst/>
            <a:ahLst/>
            <a:cxnLst/>
            <a:rect r="r" b="b" t="t" l="l"/>
            <a:pathLst>
              <a:path h="4114800" w="4114800">
                <a:moveTo>
                  <a:pt x="0" y="0"/>
                </a:moveTo>
                <a:lnTo>
                  <a:pt x="4114800" y="0"/>
                </a:lnTo>
                <a:lnTo>
                  <a:pt x="4114800"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15583857" y="2057400"/>
            <a:ext cx="4832285" cy="2938264"/>
            <a:chOff x="0" y="0"/>
            <a:chExt cx="6443047" cy="3917685"/>
          </a:xfrm>
        </p:grpSpPr>
        <p:sp>
          <p:nvSpPr>
            <p:cNvPr name="Freeform 7" id="7"/>
            <p:cNvSpPr/>
            <p:nvPr/>
          </p:nvSpPr>
          <p:spPr>
            <a:xfrm flipH="false" flipV="false" rot="0">
              <a:off x="4566650" y="44152"/>
              <a:ext cx="1876397" cy="3829382"/>
            </a:xfrm>
            <a:custGeom>
              <a:avLst/>
              <a:gdLst/>
              <a:ahLst/>
              <a:cxnLst/>
              <a:rect r="r" b="b" t="t" l="l"/>
              <a:pathLst>
                <a:path h="3829382" w="1876397">
                  <a:moveTo>
                    <a:pt x="0" y="0"/>
                  </a:moveTo>
                  <a:lnTo>
                    <a:pt x="1876397" y="0"/>
                  </a:lnTo>
                  <a:lnTo>
                    <a:pt x="1876397" y="3829381"/>
                  </a:lnTo>
                  <a:lnTo>
                    <a:pt x="0" y="3829381"/>
                  </a:lnTo>
                  <a:lnTo>
                    <a:pt x="0" y="0"/>
                  </a:lnTo>
                  <a:close/>
                </a:path>
              </a:pathLst>
            </a:custGeom>
            <a:blipFill>
              <a:blip r:embed="rId4"/>
              <a:stretch>
                <a:fillRect l="0" t="0" r="0" b="0"/>
              </a:stretch>
            </a:blipFill>
          </p:spPr>
        </p:sp>
        <p:sp>
          <p:nvSpPr>
            <p:cNvPr name="Freeform 8" id="8"/>
            <p:cNvSpPr/>
            <p:nvPr/>
          </p:nvSpPr>
          <p:spPr>
            <a:xfrm flipH="false" flipV="false" rot="0">
              <a:off x="3221524" y="2965146"/>
              <a:ext cx="776097" cy="787916"/>
            </a:xfrm>
            <a:custGeom>
              <a:avLst/>
              <a:gdLst/>
              <a:ahLst/>
              <a:cxnLst/>
              <a:rect r="r" b="b" t="t" l="l"/>
              <a:pathLst>
                <a:path h="787916" w="776097">
                  <a:moveTo>
                    <a:pt x="0" y="0"/>
                  </a:moveTo>
                  <a:lnTo>
                    <a:pt x="776097" y="0"/>
                  </a:lnTo>
                  <a:lnTo>
                    <a:pt x="776097" y="787916"/>
                  </a:lnTo>
                  <a:lnTo>
                    <a:pt x="0" y="78791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0">
              <a:off x="0" y="0"/>
              <a:ext cx="2703203" cy="3917685"/>
            </a:xfrm>
            <a:custGeom>
              <a:avLst/>
              <a:gdLst/>
              <a:ahLst/>
              <a:cxnLst/>
              <a:rect r="r" b="b" t="t" l="l"/>
              <a:pathLst>
                <a:path h="3917685" w="2703203">
                  <a:moveTo>
                    <a:pt x="0" y="0"/>
                  </a:moveTo>
                  <a:lnTo>
                    <a:pt x="2703203" y="0"/>
                  </a:lnTo>
                  <a:lnTo>
                    <a:pt x="2703203" y="3917685"/>
                  </a:lnTo>
                  <a:lnTo>
                    <a:pt x="0" y="3917685"/>
                  </a:lnTo>
                  <a:lnTo>
                    <a:pt x="0" y="0"/>
                  </a:lnTo>
                  <a:close/>
                </a:path>
              </a:pathLst>
            </a:custGeom>
            <a:blipFill>
              <a:blip r:embed="rId7"/>
              <a:stretch>
                <a:fillRect l="0" t="0" r="0" b="0"/>
              </a:stretch>
            </a:blipFill>
          </p:spPr>
        </p:sp>
      </p:gr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1940A3"/>
        </a:solidFill>
      </p:bgPr>
    </p:bg>
    <p:spTree>
      <p:nvGrpSpPr>
        <p:cNvPr id="1" name=""/>
        <p:cNvGrpSpPr/>
        <p:nvPr/>
      </p:nvGrpSpPr>
      <p:grpSpPr>
        <a:xfrm>
          <a:off x="0" y="0"/>
          <a:ext cx="0" cy="0"/>
          <a:chOff x="0" y="0"/>
          <a:chExt cx="0" cy="0"/>
        </a:xfrm>
      </p:grpSpPr>
      <p:sp>
        <p:nvSpPr>
          <p:cNvPr name="TextBox 2" id="2"/>
          <p:cNvSpPr txBox="true"/>
          <p:nvPr/>
        </p:nvSpPr>
        <p:spPr>
          <a:xfrm rot="0">
            <a:off x="2185701" y="5620405"/>
            <a:ext cx="31628597" cy="5233666"/>
          </a:xfrm>
          <a:prstGeom prst="rect">
            <a:avLst/>
          </a:prstGeom>
        </p:spPr>
        <p:txBody>
          <a:bodyPr anchor="t" rtlCol="false" tIns="0" lIns="0" bIns="0" rIns="0">
            <a:spAutoFit/>
          </a:bodyPr>
          <a:lstStyle/>
          <a:p>
            <a:pPr algn="ctr">
              <a:lnSpc>
                <a:spcPts val="13930"/>
              </a:lnSpc>
              <a:spcBef>
                <a:spcPct val="0"/>
              </a:spcBef>
            </a:pPr>
            <a:r>
              <a:rPr lang="en-US" b="true" sz="9950">
                <a:solidFill>
                  <a:srgbClr val="FFFFFF"/>
                </a:solidFill>
                <a:latin typeface="Prompt Bold"/>
                <a:ea typeface="Prompt Bold"/>
                <a:cs typeface="Prompt Bold"/>
                <a:sym typeface="Prompt Bold"/>
              </a:rPr>
              <a:t>เมื่อเผชิญกับสถานการณ์ที่ดูเหมือนเป็นไปไม่ได้ </a:t>
            </a:r>
          </a:p>
          <a:p>
            <a:pPr algn="ctr">
              <a:lnSpc>
                <a:spcPts val="13930"/>
              </a:lnSpc>
              <a:spcBef>
                <a:spcPct val="0"/>
              </a:spcBef>
            </a:pPr>
            <a:r>
              <a:rPr lang="en-US" b="true" sz="9950">
                <a:solidFill>
                  <a:srgbClr val="FFFFFF"/>
                </a:solidFill>
                <a:latin typeface="Prompt Bold"/>
                <a:ea typeface="Prompt Bold"/>
                <a:cs typeface="Prompt Bold"/>
                <a:sym typeface="Prompt Bold"/>
              </a:rPr>
              <a:t>ความเชื่อไม่ปฏิเสธความเป็นไปไม่ได้ แต่เชื่อว่าพระเจ้ายิ่งใหญ่</a:t>
            </a:r>
          </a:p>
          <a:p>
            <a:pPr algn="ctr">
              <a:lnSpc>
                <a:spcPts val="13930"/>
              </a:lnSpc>
              <a:spcBef>
                <a:spcPct val="0"/>
              </a:spcBef>
            </a:pPr>
            <a:r>
              <a:rPr lang="en-US" b="true" sz="9950">
                <a:solidFill>
                  <a:srgbClr val="FFFFFF"/>
                </a:solidFill>
                <a:latin typeface="Prompt Bold"/>
                <a:ea typeface="Prompt Bold"/>
                <a:cs typeface="Prompt Bold"/>
                <a:sym typeface="Prompt Bold"/>
              </a:rPr>
              <a:t>กว่าความเป็นไปไม่ได้ และทุกสิ่งเป็นไปได้สําหรับผู้ที่เชื่อ </a:t>
            </a:r>
          </a:p>
        </p:txBody>
      </p:sp>
      <p:sp>
        <p:nvSpPr>
          <p:cNvPr name="TextBox 3" id="3"/>
          <p:cNvSpPr txBox="true"/>
          <p:nvPr/>
        </p:nvSpPr>
        <p:spPr>
          <a:xfrm rot="0">
            <a:off x="4887229" y="11659429"/>
            <a:ext cx="26225541" cy="5616576"/>
          </a:xfrm>
          <a:prstGeom prst="rect">
            <a:avLst/>
          </a:prstGeom>
        </p:spPr>
        <p:txBody>
          <a:bodyPr anchor="t" rtlCol="false" tIns="0" lIns="0" bIns="0" rIns="0">
            <a:spAutoFit/>
          </a:bodyPr>
          <a:lstStyle/>
          <a:p>
            <a:pPr algn="ctr">
              <a:lnSpc>
                <a:spcPts val="11199"/>
              </a:lnSpc>
            </a:pPr>
            <a:r>
              <a:rPr lang="en-US" sz="7999">
                <a:solidFill>
                  <a:srgbClr val="FFFFFF"/>
                </a:solidFill>
                <a:latin typeface="Prompt"/>
                <a:ea typeface="Prompt"/>
                <a:cs typeface="Prompt"/>
                <a:sym typeface="Prompt"/>
              </a:rPr>
              <a:t>When faced with a seemingly impossible situationn </a:t>
            </a:r>
          </a:p>
          <a:p>
            <a:pPr algn="ctr">
              <a:lnSpc>
                <a:spcPts val="11199"/>
              </a:lnSpc>
            </a:pPr>
            <a:r>
              <a:rPr lang="en-US" sz="7999">
                <a:solidFill>
                  <a:srgbClr val="FFFFFF"/>
                </a:solidFill>
                <a:latin typeface="Prompt"/>
                <a:ea typeface="Prompt"/>
                <a:cs typeface="Prompt"/>
                <a:sym typeface="Prompt"/>
              </a:rPr>
              <a:t>faith doesn’t deny the impossibility; </a:t>
            </a:r>
          </a:p>
          <a:p>
            <a:pPr algn="ctr">
              <a:lnSpc>
                <a:spcPts val="11199"/>
              </a:lnSpc>
            </a:pPr>
            <a:r>
              <a:rPr lang="en-US" sz="7999">
                <a:solidFill>
                  <a:srgbClr val="FFFFFF"/>
                </a:solidFill>
                <a:latin typeface="Prompt"/>
                <a:ea typeface="Prompt"/>
                <a:cs typeface="Prompt"/>
                <a:sym typeface="Prompt"/>
              </a:rPr>
              <a:t>it believes that God is greater than the impossibility </a:t>
            </a:r>
          </a:p>
          <a:p>
            <a:pPr algn="ctr">
              <a:lnSpc>
                <a:spcPts val="11199"/>
              </a:lnSpc>
              <a:spcBef>
                <a:spcPct val="0"/>
              </a:spcBef>
            </a:pPr>
            <a:r>
              <a:rPr lang="en-US" sz="7999">
                <a:solidFill>
                  <a:srgbClr val="FFFFFF"/>
                </a:solidFill>
                <a:latin typeface="Prompt"/>
                <a:ea typeface="Prompt"/>
                <a:cs typeface="Prompt"/>
                <a:sym typeface="Prompt"/>
              </a:rPr>
              <a:t>and that all things are possible to</a:t>
            </a:r>
            <a:r>
              <a:rPr lang="en-US" sz="7999">
                <a:solidFill>
                  <a:srgbClr val="FFFFFF"/>
                </a:solidFill>
                <a:latin typeface="Prompt"/>
                <a:ea typeface="Prompt"/>
                <a:cs typeface="Prompt"/>
                <a:sym typeface="Prompt"/>
              </a:rPr>
              <a:t> him who believes. </a:t>
            </a:r>
          </a:p>
        </p:txBody>
      </p:sp>
      <p:sp>
        <p:nvSpPr>
          <p:cNvPr name="Freeform 4" id="4"/>
          <p:cNvSpPr/>
          <p:nvPr/>
        </p:nvSpPr>
        <p:spPr>
          <a:xfrm flipH="true" flipV="true" rot="0">
            <a:off x="31942440" y="0"/>
            <a:ext cx="4114800" cy="4114800"/>
          </a:xfrm>
          <a:custGeom>
            <a:avLst/>
            <a:gdLst/>
            <a:ahLst/>
            <a:cxnLst/>
            <a:rect r="r" b="b" t="t" l="l"/>
            <a:pathLst>
              <a:path h="4114800" w="4114800">
                <a:moveTo>
                  <a:pt x="4114800" y="4114800"/>
                </a:moveTo>
                <a:lnTo>
                  <a:pt x="0" y="4114800"/>
                </a:lnTo>
                <a:lnTo>
                  <a:pt x="0" y="0"/>
                </a:lnTo>
                <a:lnTo>
                  <a:pt x="4114800" y="0"/>
                </a:lnTo>
                <a:lnTo>
                  <a:pt x="4114800" y="411480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128301" y="15886800"/>
            <a:ext cx="4114800" cy="4114800"/>
          </a:xfrm>
          <a:custGeom>
            <a:avLst/>
            <a:gdLst/>
            <a:ahLst/>
            <a:cxnLst/>
            <a:rect r="r" b="b" t="t" l="l"/>
            <a:pathLst>
              <a:path h="4114800" w="4114800">
                <a:moveTo>
                  <a:pt x="0" y="0"/>
                </a:moveTo>
                <a:lnTo>
                  <a:pt x="4114800" y="0"/>
                </a:lnTo>
                <a:lnTo>
                  <a:pt x="4114800"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14149516" y="2057400"/>
            <a:ext cx="7700968" cy="2938264"/>
            <a:chOff x="0" y="0"/>
            <a:chExt cx="10267957" cy="3917685"/>
          </a:xfrm>
        </p:grpSpPr>
        <p:sp>
          <p:nvSpPr>
            <p:cNvPr name="Freeform 7" id="7"/>
            <p:cNvSpPr/>
            <p:nvPr/>
          </p:nvSpPr>
          <p:spPr>
            <a:xfrm flipH="false" flipV="false" rot="0">
              <a:off x="4566650" y="44152"/>
              <a:ext cx="1876397" cy="3829382"/>
            </a:xfrm>
            <a:custGeom>
              <a:avLst/>
              <a:gdLst/>
              <a:ahLst/>
              <a:cxnLst/>
              <a:rect r="r" b="b" t="t" l="l"/>
              <a:pathLst>
                <a:path h="3829382" w="1876397">
                  <a:moveTo>
                    <a:pt x="0" y="0"/>
                  </a:moveTo>
                  <a:lnTo>
                    <a:pt x="1876397" y="0"/>
                  </a:lnTo>
                  <a:lnTo>
                    <a:pt x="1876397" y="3829381"/>
                  </a:lnTo>
                  <a:lnTo>
                    <a:pt x="0" y="3829381"/>
                  </a:lnTo>
                  <a:lnTo>
                    <a:pt x="0" y="0"/>
                  </a:lnTo>
                  <a:close/>
                </a:path>
              </a:pathLst>
            </a:custGeom>
            <a:blipFill>
              <a:blip r:embed="rId4"/>
              <a:stretch>
                <a:fillRect l="0" t="0" r="0" b="0"/>
              </a:stretch>
            </a:blipFill>
          </p:spPr>
        </p:sp>
        <p:sp>
          <p:nvSpPr>
            <p:cNvPr name="Freeform 8" id="8"/>
            <p:cNvSpPr/>
            <p:nvPr/>
          </p:nvSpPr>
          <p:spPr>
            <a:xfrm flipH="false" flipV="false" rot="0">
              <a:off x="3221524" y="2965146"/>
              <a:ext cx="776097" cy="787916"/>
            </a:xfrm>
            <a:custGeom>
              <a:avLst/>
              <a:gdLst/>
              <a:ahLst/>
              <a:cxnLst/>
              <a:rect r="r" b="b" t="t" l="l"/>
              <a:pathLst>
                <a:path h="787916" w="776097">
                  <a:moveTo>
                    <a:pt x="0" y="0"/>
                  </a:moveTo>
                  <a:lnTo>
                    <a:pt x="776097" y="0"/>
                  </a:lnTo>
                  <a:lnTo>
                    <a:pt x="776097" y="787916"/>
                  </a:lnTo>
                  <a:lnTo>
                    <a:pt x="0" y="78791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0">
              <a:off x="0" y="0"/>
              <a:ext cx="2703203" cy="3917685"/>
            </a:xfrm>
            <a:custGeom>
              <a:avLst/>
              <a:gdLst/>
              <a:ahLst/>
              <a:cxnLst/>
              <a:rect r="r" b="b" t="t" l="l"/>
              <a:pathLst>
                <a:path h="3917685" w="2703203">
                  <a:moveTo>
                    <a:pt x="0" y="0"/>
                  </a:moveTo>
                  <a:lnTo>
                    <a:pt x="2703203" y="0"/>
                  </a:lnTo>
                  <a:lnTo>
                    <a:pt x="2703203" y="3917685"/>
                  </a:lnTo>
                  <a:lnTo>
                    <a:pt x="0" y="3917685"/>
                  </a:lnTo>
                  <a:lnTo>
                    <a:pt x="0" y="0"/>
                  </a:lnTo>
                  <a:close/>
                </a:path>
              </a:pathLst>
            </a:custGeom>
            <a:blipFill>
              <a:blip r:embed="rId7"/>
              <a:stretch>
                <a:fillRect l="0" t="0" r="0" b="0"/>
              </a:stretch>
            </a:blipFill>
          </p:spPr>
        </p:sp>
        <p:sp>
          <p:nvSpPr>
            <p:cNvPr name="Freeform 10" id="10"/>
            <p:cNvSpPr/>
            <p:nvPr/>
          </p:nvSpPr>
          <p:spPr>
            <a:xfrm flipH="false" flipV="false" rot="0">
              <a:off x="8391560" y="88303"/>
              <a:ext cx="1876397" cy="3829382"/>
            </a:xfrm>
            <a:custGeom>
              <a:avLst/>
              <a:gdLst/>
              <a:ahLst/>
              <a:cxnLst/>
              <a:rect r="r" b="b" t="t" l="l"/>
              <a:pathLst>
                <a:path h="3829382" w="1876397">
                  <a:moveTo>
                    <a:pt x="0" y="0"/>
                  </a:moveTo>
                  <a:lnTo>
                    <a:pt x="1876397" y="0"/>
                  </a:lnTo>
                  <a:lnTo>
                    <a:pt x="1876397" y="3829382"/>
                  </a:lnTo>
                  <a:lnTo>
                    <a:pt x="0" y="3829382"/>
                  </a:lnTo>
                  <a:lnTo>
                    <a:pt x="0" y="0"/>
                  </a:lnTo>
                  <a:close/>
                </a:path>
              </a:pathLst>
            </a:custGeom>
            <a:blipFill>
              <a:blip r:embed="rId4"/>
              <a:stretch>
                <a:fillRect l="0" t="0" r="0" b="0"/>
              </a:stretch>
            </a:blipFill>
          </p:spPr>
        </p:sp>
        <p:sp>
          <p:nvSpPr>
            <p:cNvPr name="Freeform 11" id="11"/>
            <p:cNvSpPr/>
            <p:nvPr/>
          </p:nvSpPr>
          <p:spPr>
            <a:xfrm flipH="false" flipV="false" rot="0">
              <a:off x="7046433" y="3009298"/>
              <a:ext cx="776097" cy="787916"/>
            </a:xfrm>
            <a:custGeom>
              <a:avLst/>
              <a:gdLst/>
              <a:ahLst/>
              <a:cxnLst/>
              <a:rect r="r" b="b" t="t" l="l"/>
              <a:pathLst>
                <a:path h="787916" w="776097">
                  <a:moveTo>
                    <a:pt x="0" y="0"/>
                  </a:moveTo>
                  <a:lnTo>
                    <a:pt x="776097" y="0"/>
                  </a:lnTo>
                  <a:lnTo>
                    <a:pt x="776097" y="787915"/>
                  </a:lnTo>
                  <a:lnTo>
                    <a:pt x="0" y="78791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1940A3"/>
        </a:solidFill>
      </p:bgPr>
    </p:bg>
    <p:spTree>
      <p:nvGrpSpPr>
        <p:cNvPr id="1" name=""/>
        <p:cNvGrpSpPr/>
        <p:nvPr/>
      </p:nvGrpSpPr>
      <p:grpSpPr>
        <a:xfrm>
          <a:off x="0" y="0"/>
          <a:ext cx="0" cy="0"/>
          <a:chOff x="0" y="0"/>
          <a:chExt cx="0" cy="0"/>
        </a:xfrm>
      </p:grpSpPr>
      <p:sp>
        <p:nvSpPr>
          <p:cNvPr name="TextBox 2" id="2"/>
          <p:cNvSpPr txBox="true"/>
          <p:nvPr/>
        </p:nvSpPr>
        <p:spPr>
          <a:xfrm rot="0">
            <a:off x="2185701" y="5620405"/>
            <a:ext cx="31628597" cy="5233666"/>
          </a:xfrm>
          <a:prstGeom prst="rect">
            <a:avLst/>
          </a:prstGeom>
        </p:spPr>
        <p:txBody>
          <a:bodyPr anchor="t" rtlCol="false" tIns="0" lIns="0" bIns="0" rIns="0">
            <a:spAutoFit/>
          </a:bodyPr>
          <a:lstStyle/>
          <a:p>
            <a:pPr algn="ctr">
              <a:lnSpc>
                <a:spcPts val="13930"/>
              </a:lnSpc>
              <a:spcBef>
                <a:spcPct val="0"/>
              </a:spcBef>
            </a:pPr>
            <a:r>
              <a:rPr lang="en-US" b="true" sz="9950">
                <a:solidFill>
                  <a:srgbClr val="FFFFFF"/>
                </a:solidFill>
                <a:latin typeface="Prompt Bold"/>
                <a:ea typeface="Prompt Bold"/>
                <a:cs typeface="Prompt Bold"/>
                <a:sym typeface="Prompt Bold"/>
              </a:rPr>
              <a:t>เมื่อเผชิญกับสถานการณ์ที่ดูเหมือนเป็นไปไม่ได้ </a:t>
            </a:r>
          </a:p>
          <a:p>
            <a:pPr algn="ctr">
              <a:lnSpc>
                <a:spcPts val="13930"/>
              </a:lnSpc>
              <a:spcBef>
                <a:spcPct val="0"/>
              </a:spcBef>
            </a:pPr>
            <a:r>
              <a:rPr lang="en-US" b="true" sz="9950">
                <a:solidFill>
                  <a:srgbClr val="FFFFFF"/>
                </a:solidFill>
                <a:latin typeface="Prompt Bold"/>
                <a:ea typeface="Prompt Bold"/>
                <a:cs typeface="Prompt Bold"/>
                <a:sym typeface="Prompt Bold"/>
              </a:rPr>
              <a:t>ความเชื่อไม่ปฏิเสธความเป็นไปไม่ได้ แต่เชื่อว่าพระเจ้ายิ่งใหญ่</a:t>
            </a:r>
          </a:p>
          <a:p>
            <a:pPr algn="ctr">
              <a:lnSpc>
                <a:spcPts val="13930"/>
              </a:lnSpc>
              <a:spcBef>
                <a:spcPct val="0"/>
              </a:spcBef>
            </a:pPr>
            <a:r>
              <a:rPr lang="en-US" b="true" sz="9950">
                <a:solidFill>
                  <a:srgbClr val="FFFFFF"/>
                </a:solidFill>
                <a:latin typeface="Prompt Bold"/>
                <a:ea typeface="Prompt Bold"/>
                <a:cs typeface="Prompt Bold"/>
                <a:sym typeface="Prompt Bold"/>
              </a:rPr>
              <a:t>กว่าความเป็นไปไม่ได้ และทุกสิ่งเป็นไปได้สําหรับผู้ที่เชื่อ </a:t>
            </a:r>
          </a:p>
        </p:txBody>
      </p:sp>
      <p:sp>
        <p:nvSpPr>
          <p:cNvPr name="TextBox 3" id="3"/>
          <p:cNvSpPr txBox="true"/>
          <p:nvPr/>
        </p:nvSpPr>
        <p:spPr>
          <a:xfrm rot="0">
            <a:off x="4887229" y="11659429"/>
            <a:ext cx="26225541" cy="5616576"/>
          </a:xfrm>
          <a:prstGeom prst="rect">
            <a:avLst/>
          </a:prstGeom>
        </p:spPr>
        <p:txBody>
          <a:bodyPr anchor="t" rtlCol="false" tIns="0" lIns="0" bIns="0" rIns="0">
            <a:spAutoFit/>
          </a:bodyPr>
          <a:lstStyle/>
          <a:p>
            <a:pPr algn="ctr">
              <a:lnSpc>
                <a:spcPts val="11199"/>
              </a:lnSpc>
            </a:pPr>
            <a:r>
              <a:rPr lang="en-US" sz="7999">
                <a:solidFill>
                  <a:srgbClr val="FFFFFF"/>
                </a:solidFill>
                <a:latin typeface="Prompt"/>
                <a:ea typeface="Prompt"/>
                <a:cs typeface="Prompt"/>
                <a:sym typeface="Prompt"/>
              </a:rPr>
              <a:t>When faced with a seemingly impossible situationn </a:t>
            </a:r>
          </a:p>
          <a:p>
            <a:pPr algn="ctr">
              <a:lnSpc>
                <a:spcPts val="11199"/>
              </a:lnSpc>
            </a:pPr>
            <a:r>
              <a:rPr lang="en-US" sz="7999">
                <a:solidFill>
                  <a:srgbClr val="FFFFFF"/>
                </a:solidFill>
                <a:latin typeface="Prompt"/>
                <a:ea typeface="Prompt"/>
                <a:cs typeface="Prompt"/>
                <a:sym typeface="Prompt"/>
              </a:rPr>
              <a:t>faith doesn’t deny the impossibility; </a:t>
            </a:r>
          </a:p>
          <a:p>
            <a:pPr algn="ctr">
              <a:lnSpc>
                <a:spcPts val="11199"/>
              </a:lnSpc>
            </a:pPr>
            <a:r>
              <a:rPr lang="en-US" sz="7999">
                <a:solidFill>
                  <a:srgbClr val="FFFFFF"/>
                </a:solidFill>
                <a:latin typeface="Prompt"/>
                <a:ea typeface="Prompt"/>
                <a:cs typeface="Prompt"/>
                <a:sym typeface="Prompt"/>
              </a:rPr>
              <a:t>it believes that God is greater than the impossibility </a:t>
            </a:r>
          </a:p>
          <a:p>
            <a:pPr algn="ctr">
              <a:lnSpc>
                <a:spcPts val="11199"/>
              </a:lnSpc>
              <a:spcBef>
                <a:spcPct val="0"/>
              </a:spcBef>
            </a:pPr>
            <a:r>
              <a:rPr lang="en-US" sz="7999">
                <a:solidFill>
                  <a:srgbClr val="FFFFFF"/>
                </a:solidFill>
                <a:latin typeface="Prompt"/>
                <a:ea typeface="Prompt"/>
                <a:cs typeface="Prompt"/>
                <a:sym typeface="Prompt"/>
              </a:rPr>
              <a:t>and that all things are possible to</a:t>
            </a:r>
            <a:r>
              <a:rPr lang="en-US" sz="7999">
                <a:solidFill>
                  <a:srgbClr val="FFFFFF"/>
                </a:solidFill>
                <a:latin typeface="Prompt"/>
                <a:ea typeface="Prompt"/>
                <a:cs typeface="Prompt"/>
                <a:sym typeface="Prompt"/>
              </a:rPr>
              <a:t> him who believes. </a:t>
            </a:r>
          </a:p>
        </p:txBody>
      </p:sp>
      <p:sp>
        <p:nvSpPr>
          <p:cNvPr name="Freeform 4" id="4"/>
          <p:cNvSpPr/>
          <p:nvPr/>
        </p:nvSpPr>
        <p:spPr>
          <a:xfrm flipH="true" flipV="true" rot="0">
            <a:off x="31942440" y="0"/>
            <a:ext cx="4114800" cy="4114800"/>
          </a:xfrm>
          <a:custGeom>
            <a:avLst/>
            <a:gdLst/>
            <a:ahLst/>
            <a:cxnLst/>
            <a:rect r="r" b="b" t="t" l="l"/>
            <a:pathLst>
              <a:path h="4114800" w="4114800">
                <a:moveTo>
                  <a:pt x="4114800" y="4114800"/>
                </a:moveTo>
                <a:lnTo>
                  <a:pt x="0" y="4114800"/>
                </a:lnTo>
                <a:lnTo>
                  <a:pt x="0" y="0"/>
                </a:lnTo>
                <a:lnTo>
                  <a:pt x="4114800" y="0"/>
                </a:lnTo>
                <a:lnTo>
                  <a:pt x="4114800" y="411480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128301" y="15886800"/>
            <a:ext cx="4114800" cy="4114800"/>
          </a:xfrm>
          <a:custGeom>
            <a:avLst/>
            <a:gdLst/>
            <a:ahLst/>
            <a:cxnLst/>
            <a:rect r="r" b="b" t="t" l="l"/>
            <a:pathLst>
              <a:path h="4114800" w="4114800">
                <a:moveTo>
                  <a:pt x="0" y="0"/>
                </a:moveTo>
                <a:lnTo>
                  <a:pt x="4114800" y="0"/>
                </a:lnTo>
                <a:lnTo>
                  <a:pt x="4114800"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14149516" y="2040843"/>
            <a:ext cx="8351500" cy="2938264"/>
            <a:chOff x="0" y="0"/>
            <a:chExt cx="11135333" cy="3917685"/>
          </a:xfrm>
        </p:grpSpPr>
        <p:sp>
          <p:nvSpPr>
            <p:cNvPr name="Freeform 7" id="7"/>
            <p:cNvSpPr/>
            <p:nvPr/>
          </p:nvSpPr>
          <p:spPr>
            <a:xfrm flipH="false" flipV="false" rot="0">
              <a:off x="4566650" y="44152"/>
              <a:ext cx="1876397" cy="3829382"/>
            </a:xfrm>
            <a:custGeom>
              <a:avLst/>
              <a:gdLst/>
              <a:ahLst/>
              <a:cxnLst/>
              <a:rect r="r" b="b" t="t" l="l"/>
              <a:pathLst>
                <a:path h="3829382" w="1876397">
                  <a:moveTo>
                    <a:pt x="0" y="0"/>
                  </a:moveTo>
                  <a:lnTo>
                    <a:pt x="1876397" y="0"/>
                  </a:lnTo>
                  <a:lnTo>
                    <a:pt x="1876397" y="3829381"/>
                  </a:lnTo>
                  <a:lnTo>
                    <a:pt x="0" y="3829381"/>
                  </a:lnTo>
                  <a:lnTo>
                    <a:pt x="0" y="0"/>
                  </a:lnTo>
                  <a:close/>
                </a:path>
              </a:pathLst>
            </a:custGeom>
            <a:blipFill>
              <a:blip r:embed="rId4"/>
              <a:stretch>
                <a:fillRect l="0" t="0" r="0" b="0"/>
              </a:stretch>
            </a:blipFill>
          </p:spPr>
        </p:sp>
        <p:sp>
          <p:nvSpPr>
            <p:cNvPr name="Freeform 8" id="8"/>
            <p:cNvSpPr/>
            <p:nvPr/>
          </p:nvSpPr>
          <p:spPr>
            <a:xfrm flipH="false" flipV="false" rot="0">
              <a:off x="3221524" y="2987222"/>
              <a:ext cx="776097" cy="787916"/>
            </a:xfrm>
            <a:custGeom>
              <a:avLst/>
              <a:gdLst/>
              <a:ahLst/>
              <a:cxnLst/>
              <a:rect r="r" b="b" t="t" l="l"/>
              <a:pathLst>
                <a:path h="787916" w="776097">
                  <a:moveTo>
                    <a:pt x="0" y="0"/>
                  </a:moveTo>
                  <a:lnTo>
                    <a:pt x="776097" y="0"/>
                  </a:lnTo>
                  <a:lnTo>
                    <a:pt x="776097" y="787916"/>
                  </a:lnTo>
                  <a:lnTo>
                    <a:pt x="0" y="78791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0">
              <a:off x="0" y="0"/>
              <a:ext cx="2703203" cy="3917685"/>
            </a:xfrm>
            <a:custGeom>
              <a:avLst/>
              <a:gdLst/>
              <a:ahLst/>
              <a:cxnLst/>
              <a:rect r="r" b="b" t="t" l="l"/>
              <a:pathLst>
                <a:path h="3917685" w="2703203">
                  <a:moveTo>
                    <a:pt x="0" y="0"/>
                  </a:moveTo>
                  <a:lnTo>
                    <a:pt x="2703203" y="0"/>
                  </a:lnTo>
                  <a:lnTo>
                    <a:pt x="2703203" y="3917685"/>
                  </a:lnTo>
                  <a:lnTo>
                    <a:pt x="0" y="3917685"/>
                  </a:lnTo>
                  <a:lnTo>
                    <a:pt x="0" y="0"/>
                  </a:lnTo>
                  <a:close/>
                </a:path>
              </a:pathLst>
            </a:custGeom>
            <a:blipFill>
              <a:blip r:embed="rId7"/>
              <a:stretch>
                <a:fillRect l="0" t="0" r="0" b="0"/>
              </a:stretch>
            </a:blipFill>
          </p:spPr>
        </p:sp>
        <p:sp>
          <p:nvSpPr>
            <p:cNvPr name="Freeform 10" id="10"/>
            <p:cNvSpPr/>
            <p:nvPr/>
          </p:nvSpPr>
          <p:spPr>
            <a:xfrm flipH="false" flipV="false" rot="0">
              <a:off x="7046433" y="3031373"/>
              <a:ext cx="776097" cy="787916"/>
            </a:xfrm>
            <a:custGeom>
              <a:avLst/>
              <a:gdLst/>
              <a:ahLst/>
              <a:cxnLst/>
              <a:rect r="r" b="b" t="t" l="l"/>
              <a:pathLst>
                <a:path h="787916" w="776097">
                  <a:moveTo>
                    <a:pt x="0" y="0"/>
                  </a:moveTo>
                  <a:lnTo>
                    <a:pt x="776097" y="0"/>
                  </a:lnTo>
                  <a:lnTo>
                    <a:pt x="776097" y="787916"/>
                  </a:lnTo>
                  <a:lnTo>
                    <a:pt x="0" y="78791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false" flipV="false" rot="0">
              <a:off x="8432130" y="0"/>
              <a:ext cx="2703203" cy="3917685"/>
            </a:xfrm>
            <a:custGeom>
              <a:avLst/>
              <a:gdLst/>
              <a:ahLst/>
              <a:cxnLst/>
              <a:rect r="r" b="b" t="t" l="l"/>
              <a:pathLst>
                <a:path h="3917685" w="2703203">
                  <a:moveTo>
                    <a:pt x="0" y="0"/>
                  </a:moveTo>
                  <a:lnTo>
                    <a:pt x="2703203" y="0"/>
                  </a:lnTo>
                  <a:lnTo>
                    <a:pt x="2703203" y="3917685"/>
                  </a:lnTo>
                  <a:lnTo>
                    <a:pt x="0" y="3917685"/>
                  </a:lnTo>
                  <a:lnTo>
                    <a:pt x="0" y="0"/>
                  </a:lnTo>
                  <a:close/>
                </a:path>
              </a:pathLst>
            </a:custGeom>
            <a:blipFill>
              <a:blip r:embed="rId7"/>
              <a:stretch>
                <a:fillRect l="0" t="0" r="0" b="0"/>
              </a:stretch>
            </a:blipFill>
          </p:spPr>
        </p:sp>
      </p:gr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1940A3"/>
        </a:solidFill>
      </p:bgPr>
    </p:bg>
    <p:spTree>
      <p:nvGrpSpPr>
        <p:cNvPr id="1" name=""/>
        <p:cNvGrpSpPr/>
        <p:nvPr/>
      </p:nvGrpSpPr>
      <p:grpSpPr>
        <a:xfrm>
          <a:off x="0" y="0"/>
          <a:ext cx="0" cy="0"/>
          <a:chOff x="0" y="0"/>
          <a:chExt cx="0" cy="0"/>
        </a:xfrm>
      </p:grpSpPr>
      <p:sp>
        <p:nvSpPr>
          <p:cNvPr name="Freeform 2" id="2"/>
          <p:cNvSpPr/>
          <p:nvPr/>
        </p:nvSpPr>
        <p:spPr>
          <a:xfrm flipH="false" flipV="false" rot="0">
            <a:off x="717821" y="2116304"/>
            <a:ext cx="34564358" cy="15768993"/>
          </a:xfrm>
          <a:custGeom>
            <a:avLst/>
            <a:gdLst/>
            <a:ahLst/>
            <a:cxnLst/>
            <a:rect r="r" b="b" t="t" l="l"/>
            <a:pathLst>
              <a:path h="15768993" w="34564358">
                <a:moveTo>
                  <a:pt x="0" y="0"/>
                </a:moveTo>
                <a:lnTo>
                  <a:pt x="34564358" y="0"/>
                </a:lnTo>
                <a:lnTo>
                  <a:pt x="34564358" y="15768992"/>
                </a:lnTo>
                <a:lnTo>
                  <a:pt x="0" y="1576899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3429349" y="6608290"/>
            <a:ext cx="29813241" cy="4698356"/>
          </a:xfrm>
          <a:prstGeom prst="rect">
            <a:avLst/>
          </a:prstGeom>
        </p:spPr>
        <p:txBody>
          <a:bodyPr anchor="t" rtlCol="false" tIns="0" lIns="0" bIns="0" rIns="0">
            <a:spAutoFit/>
          </a:bodyPr>
          <a:lstStyle/>
          <a:p>
            <a:pPr algn="ctr">
              <a:lnSpc>
                <a:spcPts val="12505"/>
              </a:lnSpc>
              <a:spcBef>
                <a:spcPct val="0"/>
              </a:spcBef>
            </a:pPr>
            <a:r>
              <a:rPr lang="en-US" b="true" sz="8932">
                <a:solidFill>
                  <a:srgbClr val="FFFFFF"/>
                </a:solidFill>
                <a:latin typeface="Prompt Bold"/>
                <a:ea typeface="Prompt Bold"/>
                <a:cs typeface="Prompt Bold"/>
                <a:sym typeface="Prompt Bold"/>
              </a:rPr>
              <a:t>ผ</a:t>
            </a:r>
            <a:r>
              <a:rPr lang="en-US" b="true" sz="8932">
                <a:solidFill>
                  <a:srgbClr val="FFFFFF"/>
                </a:solidFill>
                <a:latin typeface="Prompt Bold"/>
                <a:ea typeface="Prompt Bold"/>
                <a:cs typeface="Prompt Bold"/>
                <a:sym typeface="Prompt Bold"/>
              </a:rPr>
              <a:t>ู้รับใช้ของฝ่าพระบาทได้ฆ่าทั้งสิงโตและหมีมาแล้ว ชาวฟีลิสเตียผู้ไม่ได้เข้าสุหนัตคนนี้จะเป็นเหมือนสัตว์เหล่านั้น เพราะเขา</a:t>
            </a:r>
          </a:p>
          <a:p>
            <a:pPr algn="ctr">
              <a:lnSpc>
                <a:spcPts val="12505"/>
              </a:lnSpc>
              <a:spcBef>
                <a:spcPct val="0"/>
              </a:spcBef>
            </a:pPr>
            <a:r>
              <a:rPr lang="en-US" b="true" sz="8932">
                <a:solidFill>
                  <a:srgbClr val="FFFFFF"/>
                </a:solidFill>
                <a:latin typeface="Prompt Bold"/>
                <a:ea typeface="Prompt Bold"/>
                <a:cs typeface="Prompt Bold"/>
                <a:sym typeface="Prompt Bold"/>
              </a:rPr>
              <a:t>มาสบประมาทกองทัพของพระเจ้าผู้ทรงพระชนม์อยู่</a:t>
            </a:r>
          </a:p>
        </p:txBody>
      </p:sp>
      <p:sp>
        <p:nvSpPr>
          <p:cNvPr name="TextBox 4" id="4"/>
          <p:cNvSpPr txBox="true"/>
          <p:nvPr/>
        </p:nvSpPr>
        <p:spPr>
          <a:xfrm rot="0">
            <a:off x="14176192" y="3513353"/>
            <a:ext cx="8319555" cy="1633490"/>
          </a:xfrm>
          <a:prstGeom prst="rect">
            <a:avLst/>
          </a:prstGeom>
        </p:spPr>
        <p:txBody>
          <a:bodyPr anchor="t" rtlCol="false" tIns="0" lIns="0" bIns="0" rIns="0">
            <a:spAutoFit/>
          </a:bodyPr>
          <a:lstStyle/>
          <a:p>
            <a:pPr algn="ctr">
              <a:lnSpc>
                <a:spcPts val="13720"/>
              </a:lnSpc>
              <a:spcBef>
                <a:spcPct val="0"/>
              </a:spcBef>
            </a:pPr>
            <a:r>
              <a:rPr lang="en-US" b="true" sz="9800">
                <a:solidFill>
                  <a:srgbClr val="E3CC84"/>
                </a:solidFill>
                <a:latin typeface="Prompt Bold"/>
                <a:ea typeface="Prompt Bold"/>
                <a:cs typeface="Prompt Bold"/>
                <a:sym typeface="Prompt Bold"/>
              </a:rPr>
              <a:t>1 ซา</a:t>
            </a:r>
            <a:r>
              <a:rPr lang="en-US" b="true" sz="9800">
                <a:solidFill>
                  <a:srgbClr val="E3CC84"/>
                </a:solidFill>
                <a:latin typeface="Prompt Bold"/>
                <a:ea typeface="Prompt Bold"/>
                <a:cs typeface="Prompt Bold"/>
                <a:sym typeface="Prompt Bold"/>
              </a:rPr>
              <a:t>มูเอล 17:36</a:t>
            </a:r>
          </a:p>
        </p:txBody>
      </p:sp>
      <p:sp>
        <p:nvSpPr>
          <p:cNvPr name="TextBox 5" id="5"/>
          <p:cNvSpPr txBox="true"/>
          <p:nvPr/>
        </p:nvSpPr>
        <p:spPr>
          <a:xfrm rot="0">
            <a:off x="14891610" y="4994443"/>
            <a:ext cx="6888718" cy="1359938"/>
          </a:xfrm>
          <a:prstGeom prst="rect">
            <a:avLst/>
          </a:prstGeom>
        </p:spPr>
        <p:txBody>
          <a:bodyPr anchor="t" rtlCol="false" tIns="0" lIns="0" bIns="0" rIns="0">
            <a:spAutoFit/>
          </a:bodyPr>
          <a:lstStyle/>
          <a:p>
            <a:pPr algn="ctr">
              <a:lnSpc>
                <a:spcPts val="11142"/>
              </a:lnSpc>
              <a:spcBef>
                <a:spcPct val="0"/>
              </a:spcBef>
            </a:pPr>
            <a:r>
              <a:rPr lang="en-US" sz="7959">
                <a:solidFill>
                  <a:srgbClr val="E3CC84"/>
                </a:solidFill>
                <a:latin typeface="Prompt"/>
                <a:ea typeface="Prompt"/>
                <a:cs typeface="Prompt"/>
                <a:sym typeface="Prompt"/>
              </a:rPr>
              <a:t>1 S</a:t>
            </a:r>
            <a:r>
              <a:rPr lang="en-US" sz="7959">
                <a:solidFill>
                  <a:srgbClr val="E3CC84"/>
                </a:solidFill>
                <a:latin typeface="Prompt"/>
                <a:ea typeface="Prompt"/>
                <a:cs typeface="Prompt"/>
                <a:sym typeface="Prompt"/>
              </a:rPr>
              <a:t>amuel 17:36</a:t>
            </a:r>
          </a:p>
        </p:txBody>
      </p:sp>
      <p:sp>
        <p:nvSpPr>
          <p:cNvPr name="TextBox 6" id="6"/>
          <p:cNvSpPr txBox="true"/>
          <p:nvPr/>
        </p:nvSpPr>
        <p:spPr>
          <a:xfrm rot="0">
            <a:off x="1053791" y="12392048"/>
            <a:ext cx="34564358" cy="3962400"/>
          </a:xfrm>
          <a:prstGeom prst="rect">
            <a:avLst/>
          </a:prstGeom>
        </p:spPr>
        <p:txBody>
          <a:bodyPr anchor="t" rtlCol="false" tIns="0" lIns="0" bIns="0" rIns="0">
            <a:spAutoFit/>
          </a:bodyPr>
          <a:lstStyle/>
          <a:p>
            <a:pPr algn="ctr">
              <a:lnSpc>
                <a:spcPts val="10500"/>
              </a:lnSpc>
              <a:spcBef>
                <a:spcPct val="0"/>
              </a:spcBef>
            </a:pPr>
            <a:r>
              <a:rPr lang="en-US" sz="7500">
                <a:solidFill>
                  <a:srgbClr val="FFFFFF"/>
                </a:solidFill>
                <a:latin typeface="Prompt"/>
                <a:ea typeface="Prompt"/>
                <a:cs typeface="Prompt"/>
                <a:sym typeface="Prompt"/>
              </a:rPr>
              <a:t>Yo</a:t>
            </a:r>
            <a:r>
              <a:rPr lang="en-US" sz="7500">
                <a:solidFill>
                  <a:srgbClr val="FFFFFF"/>
                </a:solidFill>
                <a:latin typeface="Prompt"/>
                <a:ea typeface="Prompt"/>
                <a:cs typeface="Prompt"/>
                <a:sym typeface="Prompt"/>
              </a:rPr>
              <a:t>ur servant has killed both lion and bear; </a:t>
            </a:r>
          </a:p>
          <a:p>
            <a:pPr algn="ctr">
              <a:lnSpc>
                <a:spcPts val="10500"/>
              </a:lnSpc>
              <a:spcBef>
                <a:spcPct val="0"/>
              </a:spcBef>
            </a:pPr>
            <a:r>
              <a:rPr lang="en-US" sz="7500">
                <a:solidFill>
                  <a:srgbClr val="FFFFFF"/>
                </a:solidFill>
                <a:latin typeface="Prompt"/>
                <a:ea typeface="Prompt"/>
                <a:cs typeface="Prompt"/>
                <a:sym typeface="Prompt"/>
              </a:rPr>
              <a:t>and this uncircumcised Philistine will be like one of them, </a:t>
            </a:r>
          </a:p>
          <a:p>
            <a:pPr algn="ctr">
              <a:lnSpc>
                <a:spcPts val="10500"/>
              </a:lnSpc>
              <a:spcBef>
                <a:spcPct val="0"/>
              </a:spcBef>
            </a:pPr>
            <a:r>
              <a:rPr lang="en-US" sz="7500">
                <a:solidFill>
                  <a:srgbClr val="FFFFFF"/>
                </a:solidFill>
                <a:latin typeface="Prompt"/>
                <a:ea typeface="Prompt"/>
                <a:cs typeface="Prompt"/>
                <a:sym typeface="Prompt"/>
              </a:rPr>
              <a:t>seeing he has defied the armies of the living God.”</a:t>
            </a:r>
          </a:p>
        </p:txBody>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1940A3"/>
        </a:solidFill>
      </p:bgPr>
    </p:bg>
    <p:spTree>
      <p:nvGrpSpPr>
        <p:cNvPr id="1" name=""/>
        <p:cNvGrpSpPr/>
        <p:nvPr/>
      </p:nvGrpSpPr>
      <p:grpSpPr>
        <a:xfrm>
          <a:off x="0" y="0"/>
          <a:ext cx="0" cy="0"/>
          <a:chOff x="0" y="0"/>
          <a:chExt cx="0" cy="0"/>
        </a:xfrm>
      </p:grpSpPr>
      <p:sp>
        <p:nvSpPr>
          <p:cNvPr name="Freeform 2" id="2"/>
          <p:cNvSpPr/>
          <p:nvPr/>
        </p:nvSpPr>
        <p:spPr>
          <a:xfrm flipH="false" flipV="false" rot="0">
            <a:off x="717821" y="2000160"/>
            <a:ext cx="34564358" cy="15768993"/>
          </a:xfrm>
          <a:custGeom>
            <a:avLst/>
            <a:gdLst/>
            <a:ahLst/>
            <a:cxnLst/>
            <a:rect r="r" b="b" t="t" l="l"/>
            <a:pathLst>
              <a:path h="15768993" w="34564358">
                <a:moveTo>
                  <a:pt x="0" y="0"/>
                </a:moveTo>
                <a:lnTo>
                  <a:pt x="34564358" y="0"/>
                </a:lnTo>
                <a:lnTo>
                  <a:pt x="34564358" y="15768993"/>
                </a:lnTo>
                <a:lnTo>
                  <a:pt x="0" y="1576899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085637" y="15584832"/>
            <a:ext cx="7267995" cy="4833217"/>
          </a:xfrm>
          <a:custGeom>
            <a:avLst/>
            <a:gdLst/>
            <a:ahLst/>
            <a:cxnLst/>
            <a:rect r="r" b="b" t="t" l="l"/>
            <a:pathLst>
              <a:path h="4833217" w="7267995">
                <a:moveTo>
                  <a:pt x="0" y="0"/>
                </a:moveTo>
                <a:lnTo>
                  <a:pt x="7267995" y="0"/>
                </a:lnTo>
                <a:lnTo>
                  <a:pt x="7267995" y="4833216"/>
                </a:lnTo>
                <a:lnTo>
                  <a:pt x="0" y="4833216"/>
                </a:lnTo>
                <a:lnTo>
                  <a:pt x="0" y="0"/>
                </a:lnTo>
                <a:close/>
              </a:path>
            </a:pathLst>
          </a:custGeom>
          <a:blipFill>
            <a:blip r:embed="rId4"/>
            <a:stretch>
              <a:fillRect l="0" t="0" r="0" b="0"/>
            </a:stretch>
          </a:blipFill>
        </p:spPr>
      </p:sp>
      <p:sp>
        <p:nvSpPr>
          <p:cNvPr name="TextBox 4" id="4"/>
          <p:cNvSpPr txBox="true"/>
          <p:nvPr/>
        </p:nvSpPr>
        <p:spPr>
          <a:xfrm rot="0">
            <a:off x="3473219" y="6648654"/>
            <a:ext cx="29725502" cy="4688077"/>
          </a:xfrm>
          <a:prstGeom prst="rect">
            <a:avLst/>
          </a:prstGeom>
        </p:spPr>
        <p:txBody>
          <a:bodyPr anchor="t" rtlCol="false" tIns="0" lIns="0" bIns="0" rIns="0">
            <a:spAutoFit/>
          </a:bodyPr>
          <a:lstStyle/>
          <a:p>
            <a:pPr algn="ctr">
              <a:lnSpc>
                <a:spcPts val="12502"/>
              </a:lnSpc>
              <a:spcBef>
                <a:spcPct val="0"/>
              </a:spcBef>
            </a:pPr>
            <a:r>
              <a:rPr lang="en-US" b="true" sz="8930">
                <a:solidFill>
                  <a:srgbClr val="FFFFFF"/>
                </a:solidFill>
                <a:latin typeface="Prompt Bold"/>
                <a:ea typeface="Prompt Bold"/>
                <a:cs typeface="Prompt Bold"/>
                <a:sym typeface="Prompt Bold"/>
              </a:rPr>
              <a:t>องค์พระผ</a:t>
            </a:r>
            <a:r>
              <a:rPr lang="en-US" b="true" sz="8930">
                <a:solidFill>
                  <a:srgbClr val="FFFFFF"/>
                </a:solidFill>
                <a:latin typeface="Prompt Bold"/>
                <a:ea typeface="Prompt Bold"/>
                <a:cs typeface="Prompt Bold"/>
                <a:sym typeface="Prompt Bold"/>
              </a:rPr>
              <a:t>ู้เป็นเจ้าผู้ทรงช่วยข้าพระบาทจากเขี้ยวเล็บ</a:t>
            </a:r>
          </a:p>
          <a:p>
            <a:pPr algn="ctr">
              <a:lnSpc>
                <a:spcPts val="12502"/>
              </a:lnSpc>
              <a:spcBef>
                <a:spcPct val="0"/>
              </a:spcBef>
            </a:pPr>
            <a:r>
              <a:rPr lang="en-US" b="true" sz="8930">
                <a:solidFill>
                  <a:srgbClr val="FFFFFF"/>
                </a:solidFill>
                <a:latin typeface="Prompt Bold"/>
                <a:ea typeface="Prompt Bold"/>
                <a:cs typeface="Prompt Bold"/>
                <a:sym typeface="Prompt Bold"/>
              </a:rPr>
              <a:t>ของสิงโตและหมี จะช่วยข้าพระบาทจากมือชาวฟีลิสเตียผู้นี้</a:t>
            </a:r>
          </a:p>
          <a:p>
            <a:pPr algn="ctr">
              <a:lnSpc>
                <a:spcPts val="12502"/>
              </a:lnSpc>
              <a:spcBef>
                <a:spcPct val="0"/>
              </a:spcBef>
            </a:pPr>
            <a:r>
              <a:rPr lang="en-US" b="true" sz="8930">
                <a:solidFill>
                  <a:srgbClr val="FFFFFF"/>
                </a:solidFill>
                <a:latin typeface="Prompt Bold"/>
                <a:ea typeface="Prompt Bold"/>
                <a:cs typeface="Prompt Bold"/>
                <a:sym typeface="Prompt Bold"/>
              </a:rPr>
              <a:t>ซาอูลตรัสกับดาวิดว่า “ไปเถิด ขอองค์พระผู้เป็นเจ้าสถิตกับเจ้า”</a:t>
            </a:r>
          </a:p>
        </p:txBody>
      </p:sp>
      <p:sp>
        <p:nvSpPr>
          <p:cNvPr name="TextBox 5" id="5"/>
          <p:cNvSpPr txBox="true"/>
          <p:nvPr/>
        </p:nvSpPr>
        <p:spPr>
          <a:xfrm rot="0">
            <a:off x="14234899" y="3266418"/>
            <a:ext cx="8202142" cy="1633490"/>
          </a:xfrm>
          <a:prstGeom prst="rect">
            <a:avLst/>
          </a:prstGeom>
        </p:spPr>
        <p:txBody>
          <a:bodyPr anchor="t" rtlCol="false" tIns="0" lIns="0" bIns="0" rIns="0">
            <a:spAutoFit/>
          </a:bodyPr>
          <a:lstStyle/>
          <a:p>
            <a:pPr algn="ctr">
              <a:lnSpc>
                <a:spcPts val="13720"/>
              </a:lnSpc>
              <a:spcBef>
                <a:spcPct val="0"/>
              </a:spcBef>
            </a:pPr>
            <a:r>
              <a:rPr lang="en-US" b="true" sz="9800">
                <a:solidFill>
                  <a:srgbClr val="E3CC84"/>
                </a:solidFill>
                <a:latin typeface="Prompt Bold"/>
                <a:ea typeface="Prompt Bold"/>
                <a:cs typeface="Prompt Bold"/>
                <a:sym typeface="Prompt Bold"/>
              </a:rPr>
              <a:t>1 ซา</a:t>
            </a:r>
            <a:r>
              <a:rPr lang="en-US" b="true" sz="9800">
                <a:solidFill>
                  <a:srgbClr val="E3CC84"/>
                </a:solidFill>
                <a:latin typeface="Prompt Bold"/>
                <a:ea typeface="Prompt Bold"/>
                <a:cs typeface="Prompt Bold"/>
                <a:sym typeface="Prompt Bold"/>
              </a:rPr>
              <a:t>มูเอล 17:37</a:t>
            </a:r>
          </a:p>
        </p:txBody>
      </p:sp>
      <p:sp>
        <p:nvSpPr>
          <p:cNvPr name="TextBox 6" id="6"/>
          <p:cNvSpPr txBox="true"/>
          <p:nvPr/>
        </p:nvSpPr>
        <p:spPr>
          <a:xfrm rot="0">
            <a:off x="14923936" y="4747508"/>
            <a:ext cx="6824067" cy="1359938"/>
          </a:xfrm>
          <a:prstGeom prst="rect">
            <a:avLst/>
          </a:prstGeom>
        </p:spPr>
        <p:txBody>
          <a:bodyPr anchor="t" rtlCol="false" tIns="0" lIns="0" bIns="0" rIns="0">
            <a:spAutoFit/>
          </a:bodyPr>
          <a:lstStyle/>
          <a:p>
            <a:pPr algn="ctr">
              <a:lnSpc>
                <a:spcPts val="11142"/>
              </a:lnSpc>
              <a:spcBef>
                <a:spcPct val="0"/>
              </a:spcBef>
            </a:pPr>
            <a:r>
              <a:rPr lang="en-US" sz="7959">
                <a:solidFill>
                  <a:srgbClr val="E3CC84"/>
                </a:solidFill>
                <a:latin typeface="Prompt"/>
                <a:ea typeface="Prompt"/>
                <a:cs typeface="Prompt"/>
                <a:sym typeface="Prompt"/>
              </a:rPr>
              <a:t>1 S</a:t>
            </a:r>
            <a:r>
              <a:rPr lang="en-US" sz="7959">
                <a:solidFill>
                  <a:srgbClr val="E3CC84"/>
                </a:solidFill>
                <a:latin typeface="Prompt"/>
                <a:ea typeface="Prompt"/>
                <a:cs typeface="Prompt"/>
                <a:sym typeface="Prompt"/>
              </a:rPr>
              <a:t>amuel 17:37</a:t>
            </a:r>
          </a:p>
        </p:txBody>
      </p:sp>
      <p:sp>
        <p:nvSpPr>
          <p:cNvPr name="TextBox 7" id="7"/>
          <p:cNvSpPr txBox="true"/>
          <p:nvPr/>
        </p:nvSpPr>
        <p:spPr>
          <a:xfrm rot="0">
            <a:off x="1053791" y="11896990"/>
            <a:ext cx="34564358" cy="5425440"/>
          </a:xfrm>
          <a:prstGeom prst="rect">
            <a:avLst/>
          </a:prstGeom>
        </p:spPr>
        <p:txBody>
          <a:bodyPr anchor="t" rtlCol="false" tIns="0" lIns="0" bIns="0" rIns="0">
            <a:spAutoFit/>
          </a:bodyPr>
          <a:lstStyle/>
          <a:p>
            <a:pPr algn="ctr">
              <a:lnSpc>
                <a:spcPts val="10500"/>
              </a:lnSpc>
              <a:spcBef>
                <a:spcPct val="0"/>
              </a:spcBef>
            </a:pPr>
            <a:r>
              <a:rPr lang="en-US" sz="7500">
                <a:solidFill>
                  <a:srgbClr val="FFFFFF"/>
                </a:solidFill>
                <a:latin typeface="Prompt"/>
                <a:ea typeface="Prompt"/>
                <a:cs typeface="Prompt"/>
                <a:sym typeface="Prompt"/>
              </a:rPr>
              <a:t> </a:t>
            </a:r>
            <a:r>
              <a:rPr lang="en-US" sz="7500">
                <a:solidFill>
                  <a:srgbClr val="FFFFFF"/>
                </a:solidFill>
                <a:latin typeface="Prompt"/>
                <a:ea typeface="Prompt"/>
                <a:cs typeface="Prompt"/>
                <a:sym typeface="Prompt"/>
              </a:rPr>
              <a:t>Mor</a:t>
            </a:r>
            <a:r>
              <a:rPr lang="en-US" sz="7500">
                <a:solidFill>
                  <a:srgbClr val="FFFFFF"/>
                </a:solidFill>
                <a:latin typeface="Prompt"/>
                <a:ea typeface="Prompt"/>
                <a:cs typeface="Prompt"/>
                <a:sym typeface="Prompt"/>
              </a:rPr>
              <a:t>eover David said, “The Lord, who delivered me from </a:t>
            </a:r>
          </a:p>
          <a:p>
            <a:pPr algn="ctr">
              <a:lnSpc>
                <a:spcPts val="10500"/>
              </a:lnSpc>
              <a:spcBef>
                <a:spcPct val="0"/>
              </a:spcBef>
            </a:pPr>
            <a:r>
              <a:rPr lang="en-US" sz="7500">
                <a:solidFill>
                  <a:srgbClr val="FFFFFF"/>
                </a:solidFill>
                <a:latin typeface="Prompt"/>
                <a:ea typeface="Prompt"/>
                <a:cs typeface="Prompt"/>
                <a:sym typeface="Prompt"/>
              </a:rPr>
              <a:t>the paw of the lion and from the paw of the bear, </a:t>
            </a:r>
          </a:p>
          <a:p>
            <a:pPr algn="ctr">
              <a:lnSpc>
                <a:spcPts val="10500"/>
              </a:lnSpc>
              <a:spcBef>
                <a:spcPct val="0"/>
              </a:spcBef>
            </a:pPr>
            <a:r>
              <a:rPr lang="en-US" sz="7500">
                <a:solidFill>
                  <a:srgbClr val="FFFFFF"/>
                </a:solidFill>
                <a:latin typeface="Prompt"/>
                <a:ea typeface="Prompt"/>
                <a:cs typeface="Prompt"/>
                <a:sym typeface="Prompt"/>
              </a:rPr>
              <a:t>He will deliver me from the hand of this Philistine.” </a:t>
            </a:r>
          </a:p>
          <a:p>
            <a:pPr algn="ctr">
              <a:lnSpc>
                <a:spcPts val="10500"/>
              </a:lnSpc>
              <a:spcBef>
                <a:spcPct val="0"/>
              </a:spcBef>
            </a:pPr>
            <a:r>
              <a:rPr lang="en-US" sz="7500">
                <a:solidFill>
                  <a:srgbClr val="FFFFFF"/>
                </a:solidFill>
                <a:latin typeface="Prompt"/>
                <a:ea typeface="Prompt"/>
                <a:cs typeface="Prompt"/>
                <a:sym typeface="Prompt"/>
              </a:rPr>
              <a:t>And Saul said to David, “Go, and the Lord be with you!”</a:t>
            </a: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bg>
      <p:bgPr>
        <a:solidFill>
          <a:srgbClr val="1940A3"/>
        </a:solidFill>
      </p:bgPr>
    </p:bg>
    <p:spTree>
      <p:nvGrpSpPr>
        <p:cNvPr id="1" name=""/>
        <p:cNvGrpSpPr/>
        <p:nvPr/>
      </p:nvGrpSpPr>
      <p:grpSpPr>
        <a:xfrm>
          <a:off x="0" y="0"/>
          <a:ext cx="0" cy="0"/>
          <a:chOff x="0" y="0"/>
          <a:chExt cx="0" cy="0"/>
        </a:xfrm>
      </p:grpSpPr>
      <p:sp>
        <p:nvSpPr>
          <p:cNvPr name="Freeform 2" id="2"/>
          <p:cNvSpPr/>
          <p:nvPr/>
        </p:nvSpPr>
        <p:spPr>
          <a:xfrm flipH="false" flipV="false" rot="0">
            <a:off x="717821" y="2000160"/>
            <a:ext cx="34564358" cy="15768993"/>
          </a:xfrm>
          <a:custGeom>
            <a:avLst/>
            <a:gdLst/>
            <a:ahLst/>
            <a:cxnLst/>
            <a:rect r="r" b="b" t="t" l="l"/>
            <a:pathLst>
              <a:path h="15768993" w="34564358">
                <a:moveTo>
                  <a:pt x="0" y="0"/>
                </a:moveTo>
                <a:lnTo>
                  <a:pt x="34564358" y="0"/>
                </a:lnTo>
                <a:lnTo>
                  <a:pt x="34564358" y="15768993"/>
                </a:lnTo>
                <a:lnTo>
                  <a:pt x="0" y="1576899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577339" y="6638417"/>
            <a:ext cx="33517262" cy="4851498"/>
          </a:xfrm>
          <a:prstGeom prst="rect">
            <a:avLst/>
          </a:prstGeom>
        </p:spPr>
        <p:txBody>
          <a:bodyPr anchor="t" rtlCol="false" tIns="0" lIns="0" bIns="0" rIns="0">
            <a:spAutoFit/>
          </a:bodyPr>
          <a:lstStyle/>
          <a:p>
            <a:pPr algn="ctr">
              <a:lnSpc>
                <a:spcPts val="12505"/>
              </a:lnSpc>
              <a:spcBef>
                <a:spcPct val="0"/>
              </a:spcBef>
            </a:pPr>
            <a:r>
              <a:rPr lang="en-US" b="true" sz="8932">
                <a:solidFill>
                  <a:srgbClr val="FFFFFF"/>
                </a:solidFill>
                <a:latin typeface="Prompt Bold"/>
                <a:ea typeface="Prompt Bold"/>
                <a:cs typeface="Prompt Bold"/>
                <a:sym typeface="Prompt Bold"/>
              </a:rPr>
              <a:t> </a:t>
            </a:r>
            <a:r>
              <a:rPr lang="en-US" b="true" sz="8932">
                <a:solidFill>
                  <a:srgbClr val="FFFFFF"/>
                </a:solidFill>
                <a:latin typeface="Prompt Bold"/>
                <a:ea typeface="Prompt Bold"/>
                <a:cs typeface="Prompt Bold"/>
                <a:sym typeface="Prompt Bold"/>
              </a:rPr>
              <a:t>ดาว</a:t>
            </a:r>
            <a:r>
              <a:rPr lang="en-US" b="true" sz="8932">
                <a:solidFill>
                  <a:srgbClr val="FFFFFF"/>
                </a:solidFill>
                <a:latin typeface="Prompt Bold"/>
                <a:ea typeface="Prompt Bold"/>
                <a:cs typeface="Prompt Bold"/>
                <a:sym typeface="Prompt Bold"/>
              </a:rPr>
              <a:t>ิดพูดว่า “ท่านถือดาบ ถือหอก และหอกซัดมาสู้กับเรา ส่วนเราจะสู้กับท่านในพระนามพระยาห์เวห์ผู้ทรงฤทธิ์ พระเจ้าของกองทัพอิสราเอลซึ่งท่านลบหลู่ </a:t>
            </a:r>
          </a:p>
        </p:txBody>
      </p:sp>
      <p:sp>
        <p:nvSpPr>
          <p:cNvPr name="TextBox 4" id="4"/>
          <p:cNvSpPr txBox="true"/>
          <p:nvPr/>
        </p:nvSpPr>
        <p:spPr>
          <a:xfrm rot="0">
            <a:off x="14182756" y="3513353"/>
            <a:ext cx="8306428" cy="1633490"/>
          </a:xfrm>
          <a:prstGeom prst="rect">
            <a:avLst/>
          </a:prstGeom>
        </p:spPr>
        <p:txBody>
          <a:bodyPr anchor="t" rtlCol="false" tIns="0" lIns="0" bIns="0" rIns="0">
            <a:spAutoFit/>
          </a:bodyPr>
          <a:lstStyle/>
          <a:p>
            <a:pPr algn="ctr">
              <a:lnSpc>
                <a:spcPts val="13720"/>
              </a:lnSpc>
              <a:spcBef>
                <a:spcPct val="0"/>
              </a:spcBef>
            </a:pPr>
            <a:r>
              <a:rPr lang="en-US" b="true" sz="9800">
                <a:solidFill>
                  <a:srgbClr val="E3CC84"/>
                </a:solidFill>
                <a:latin typeface="Prompt Bold"/>
                <a:ea typeface="Prompt Bold"/>
                <a:cs typeface="Prompt Bold"/>
                <a:sym typeface="Prompt Bold"/>
              </a:rPr>
              <a:t>1 ซา</a:t>
            </a:r>
            <a:r>
              <a:rPr lang="en-US" b="true" sz="9800">
                <a:solidFill>
                  <a:srgbClr val="E3CC84"/>
                </a:solidFill>
                <a:latin typeface="Prompt Bold"/>
                <a:ea typeface="Prompt Bold"/>
                <a:cs typeface="Prompt Bold"/>
                <a:sym typeface="Prompt Bold"/>
              </a:rPr>
              <a:t>มูเอล 17:45</a:t>
            </a:r>
          </a:p>
        </p:txBody>
      </p:sp>
      <p:sp>
        <p:nvSpPr>
          <p:cNvPr name="TextBox 5" id="5"/>
          <p:cNvSpPr txBox="true"/>
          <p:nvPr/>
        </p:nvSpPr>
        <p:spPr>
          <a:xfrm rot="0">
            <a:off x="14897683" y="4994443"/>
            <a:ext cx="6876574" cy="1359938"/>
          </a:xfrm>
          <a:prstGeom prst="rect">
            <a:avLst/>
          </a:prstGeom>
        </p:spPr>
        <p:txBody>
          <a:bodyPr anchor="t" rtlCol="false" tIns="0" lIns="0" bIns="0" rIns="0">
            <a:spAutoFit/>
          </a:bodyPr>
          <a:lstStyle/>
          <a:p>
            <a:pPr algn="ctr">
              <a:lnSpc>
                <a:spcPts val="11142"/>
              </a:lnSpc>
              <a:spcBef>
                <a:spcPct val="0"/>
              </a:spcBef>
            </a:pPr>
            <a:r>
              <a:rPr lang="en-US" sz="7959">
                <a:solidFill>
                  <a:srgbClr val="E3CC84"/>
                </a:solidFill>
                <a:latin typeface="Prompt"/>
                <a:ea typeface="Prompt"/>
                <a:cs typeface="Prompt"/>
                <a:sym typeface="Prompt"/>
              </a:rPr>
              <a:t>1 S</a:t>
            </a:r>
            <a:r>
              <a:rPr lang="en-US" sz="7959">
                <a:solidFill>
                  <a:srgbClr val="E3CC84"/>
                </a:solidFill>
                <a:latin typeface="Prompt"/>
                <a:ea typeface="Prompt"/>
                <a:cs typeface="Prompt"/>
                <a:sym typeface="Prompt"/>
              </a:rPr>
              <a:t>amuel 17:45</a:t>
            </a:r>
          </a:p>
        </p:txBody>
      </p:sp>
      <p:sp>
        <p:nvSpPr>
          <p:cNvPr name="TextBox 6" id="6"/>
          <p:cNvSpPr txBox="true"/>
          <p:nvPr/>
        </p:nvSpPr>
        <p:spPr>
          <a:xfrm rot="0">
            <a:off x="717821" y="11794715"/>
            <a:ext cx="34564358" cy="4091940"/>
          </a:xfrm>
          <a:prstGeom prst="rect">
            <a:avLst/>
          </a:prstGeom>
        </p:spPr>
        <p:txBody>
          <a:bodyPr anchor="t" rtlCol="false" tIns="0" lIns="0" bIns="0" rIns="0">
            <a:spAutoFit/>
          </a:bodyPr>
          <a:lstStyle/>
          <a:p>
            <a:pPr algn="ctr">
              <a:lnSpc>
                <a:spcPts val="10500"/>
              </a:lnSpc>
              <a:spcBef>
                <a:spcPct val="0"/>
              </a:spcBef>
            </a:pPr>
            <a:r>
              <a:rPr lang="en-US" sz="7500">
                <a:solidFill>
                  <a:srgbClr val="FFFFFF"/>
                </a:solidFill>
                <a:latin typeface="Prompt"/>
                <a:ea typeface="Prompt"/>
                <a:cs typeface="Prompt"/>
                <a:sym typeface="Prompt"/>
              </a:rPr>
              <a:t> </a:t>
            </a:r>
            <a:r>
              <a:rPr lang="en-US" sz="7500">
                <a:solidFill>
                  <a:srgbClr val="FFFFFF"/>
                </a:solidFill>
                <a:latin typeface="Prompt"/>
                <a:ea typeface="Prompt"/>
                <a:cs typeface="Prompt"/>
                <a:sym typeface="Prompt"/>
              </a:rPr>
              <a:t>Then David</a:t>
            </a:r>
            <a:r>
              <a:rPr lang="en-US" sz="7500">
                <a:solidFill>
                  <a:srgbClr val="FFFFFF"/>
                </a:solidFill>
                <a:latin typeface="Prompt"/>
                <a:ea typeface="Prompt"/>
                <a:cs typeface="Prompt"/>
                <a:sym typeface="Prompt"/>
              </a:rPr>
              <a:t> said to the Philistine, “You come to me with a sword, with a spear, and with a javelin. But I come to you in the name of the Lord of hosts, the God of the armies of Israel, whom you have defied.</a:t>
            </a: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bg>
      <p:bgPr>
        <a:solidFill>
          <a:srgbClr val="1940A3"/>
        </a:solidFill>
      </p:bgPr>
    </p:bg>
    <p:spTree>
      <p:nvGrpSpPr>
        <p:cNvPr id="1" name=""/>
        <p:cNvGrpSpPr/>
        <p:nvPr/>
      </p:nvGrpSpPr>
      <p:grpSpPr>
        <a:xfrm>
          <a:off x="0" y="0"/>
          <a:ext cx="0" cy="0"/>
          <a:chOff x="0" y="0"/>
          <a:chExt cx="0" cy="0"/>
        </a:xfrm>
      </p:grpSpPr>
      <p:sp>
        <p:nvSpPr>
          <p:cNvPr name="Freeform 2" id="2"/>
          <p:cNvSpPr/>
          <p:nvPr/>
        </p:nvSpPr>
        <p:spPr>
          <a:xfrm flipH="false" flipV="false" rot="0">
            <a:off x="717821" y="2116304"/>
            <a:ext cx="34564358" cy="15768993"/>
          </a:xfrm>
          <a:custGeom>
            <a:avLst/>
            <a:gdLst/>
            <a:ahLst/>
            <a:cxnLst/>
            <a:rect r="r" b="b" t="t" l="l"/>
            <a:pathLst>
              <a:path h="15768993" w="34564358">
                <a:moveTo>
                  <a:pt x="0" y="0"/>
                </a:moveTo>
                <a:lnTo>
                  <a:pt x="34564358" y="0"/>
                </a:lnTo>
                <a:lnTo>
                  <a:pt x="34564358" y="15768992"/>
                </a:lnTo>
                <a:lnTo>
                  <a:pt x="0" y="1576899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577339" y="6638417"/>
            <a:ext cx="33517262" cy="4698356"/>
          </a:xfrm>
          <a:prstGeom prst="rect">
            <a:avLst/>
          </a:prstGeom>
        </p:spPr>
        <p:txBody>
          <a:bodyPr anchor="t" rtlCol="false" tIns="0" lIns="0" bIns="0" rIns="0">
            <a:spAutoFit/>
          </a:bodyPr>
          <a:lstStyle/>
          <a:p>
            <a:pPr algn="ctr">
              <a:lnSpc>
                <a:spcPts val="12505"/>
              </a:lnSpc>
              <a:spcBef>
                <a:spcPct val="0"/>
              </a:spcBef>
            </a:pPr>
            <a:r>
              <a:rPr lang="en-US" b="true" sz="8932">
                <a:solidFill>
                  <a:srgbClr val="FFFFFF"/>
                </a:solidFill>
                <a:latin typeface="Prompt Bold"/>
                <a:ea typeface="Prompt Bold"/>
                <a:cs typeface="Prompt Bold"/>
                <a:sym typeface="Prompt Bold"/>
              </a:rPr>
              <a:t>วันนี้องค์</a:t>
            </a:r>
            <a:r>
              <a:rPr lang="en-US" b="true" sz="8932">
                <a:solidFill>
                  <a:srgbClr val="FFFFFF"/>
                </a:solidFill>
                <a:latin typeface="Prompt Bold"/>
                <a:ea typeface="Prompt Bold"/>
                <a:cs typeface="Prompt Bold"/>
                <a:sym typeface="Prompt Bold"/>
              </a:rPr>
              <a:t>พระผู้เป็นเจ้าจะทรงมอบท่านแก่เรา เราจะฆ่าและตัดหัวท่าน วันนี้เราจะเอาซากศพของกองทัพฟีลิสเตียให้นกกาและสัตว์ป่ากิน แล้วทั้งโลกจะได้รู้ว่ามีพระเจ้าในอิสราเอล</a:t>
            </a:r>
          </a:p>
        </p:txBody>
      </p:sp>
      <p:sp>
        <p:nvSpPr>
          <p:cNvPr name="TextBox 4" id="4"/>
          <p:cNvSpPr txBox="true"/>
          <p:nvPr/>
        </p:nvSpPr>
        <p:spPr>
          <a:xfrm rot="0">
            <a:off x="14151032" y="3513353"/>
            <a:ext cx="8369875" cy="1633490"/>
          </a:xfrm>
          <a:prstGeom prst="rect">
            <a:avLst/>
          </a:prstGeom>
        </p:spPr>
        <p:txBody>
          <a:bodyPr anchor="t" rtlCol="false" tIns="0" lIns="0" bIns="0" rIns="0">
            <a:spAutoFit/>
          </a:bodyPr>
          <a:lstStyle/>
          <a:p>
            <a:pPr algn="ctr">
              <a:lnSpc>
                <a:spcPts val="13720"/>
              </a:lnSpc>
              <a:spcBef>
                <a:spcPct val="0"/>
              </a:spcBef>
            </a:pPr>
            <a:r>
              <a:rPr lang="en-US" b="true" sz="9800">
                <a:solidFill>
                  <a:srgbClr val="E3CC84"/>
                </a:solidFill>
                <a:latin typeface="Prompt Bold"/>
                <a:ea typeface="Prompt Bold"/>
                <a:cs typeface="Prompt Bold"/>
                <a:sym typeface="Prompt Bold"/>
              </a:rPr>
              <a:t>1 ซา</a:t>
            </a:r>
            <a:r>
              <a:rPr lang="en-US" b="true" sz="9800">
                <a:solidFill>
                  <a:srgbClr val="E3CC84"/>
                </a:solidFill>
                <a:latin typeface="Prompt Bold"/>
                <a:ea typeface="Prompt Bold"/>
                <a:cs typeface="Prompt Bold"/>
                <a:sym typeface="Prompt Bold"/>
              </a:rPr>
              <a:t>มูเอล 17:46</a:t>
            </a:r>
          </a:p>
        </p:txBody>
      </p:sp>
      <p:sp>
        <p:nvSpPr>
          <p:cNvPr name="TextBox 5" id="5"/>
          <p:cNvSpPr txBox="true"/>
          <p:nvPr/>
        </p:nvSpPr>
        <p:spPr>
          <a:xfrm rot="0">
            <a:off x="14877978" y="4994443"/>
            <a:ext cx="6915984" cy="1359938"/>
          </a:xfrm>
          <a:prstGeom prst="rect">
            <a:avLst/>
          </a:prstGeom>
        </p:spPr>
        <p:txBody>
          <a:bodyPr anchor="t" rtlCol="false" tIns="0" lIns="0" bIns="0" rIns="0">
            <a:spAutoFit/>
          </a:bodyPr>
          <a:lstStyle/>
          <a:p>
            <a:pPr algn="ctr">
              <a:lnSpc>
                <a:spcPts val="11142"/>
              </a:lnSpc>
              <a:spcBef>
                <a:spcPct val="0"/>
              </a:spcBef>
            </a:pPr>
            <a:r>
              <a:rPr lang="en-US" sz="7959">
                <a:solidFill>
                  <a:srgbClr val="E3CC84"/>
                </a:solidFill>
                <a:latin typeface="Prompt"/>
                <a:ea typeface="Prompt"/>
                <a:cs typeface="Prompt"/>
                <a:sym typeface="Prompt"/>
              </a:rPr>
              <a:t>1 S</a:t>
            </a:r>
            <a:r>
              <a:rPr lang="en-US" sz="7959">
                <a:solidFill>
                  <a:srgbClr val="E3CC84"/>
                </a:solidFill>
                <a:latin typeface="Prompt"/>
                <a:ea typeface="Prompt"/>
                <a:cs typeface="Prompt"/>
                <a:sym typeface="Prompt"/>
              </a:rPr>
              <a:t>amuel 17:46</a:t>
            </a:r>
          </a:p>
        </p:txBody>
      </p:sp>
      <p:sp>
        <p:nvSpPr>
          <p:cNvPr name="TextBox 6" id="6"/>
          <p:cNvSpPr txBox="true"/>
          <p:nvPr/>
        </p:nvSpPr>
        <p:spPr>
          <a:xfrm rot="0">
            <a:off x="717821" y="11641573"/>
            <a:ext cx="34564358" cy="5295900"/>
          </a:xfrm>
          <a:prstGeom prst="rect">
            <a:avLst/>
          </a:prstGeom>
        </p:spPr>
        <p:txBody>
          <a:bodyPr anchor="t" rtlCol="false" tIns="0" lIns="0" bIns="0" rIns="0">
            <a:spAutoFit/>
          </a:bodyPr>
          <a:lstStyle/>
          <a:p>
            <a:pPr algn="ctr">
              <a:lnSpc>
                <a:spcPts val="10500"/>
              </a:lnSpc>
              <a:spcBef>
                <a:spcPct val="0"/>
              </a:spcBef>
            </a:pPr>
            <a:r>
              <a:rPr lang="en-US" sz="7500">
                <a:solidFill>
                  <a:srgbClr val="FFFFFF"/>
                </a:solidFill>
                <a:latin typeface="Prompt"/>
                <a:ea typeface="Prompt"/>
                <a:cs typeface="Prompt"/>
                <a:sym typeface="Prompt"/>
              </a:rPr>
              <a:t>This d</a:t>
            </a:r>
            <a:r>
              <a:rPr lang="en-US" sz="7500">
                <a:solidFill>
                  <a:srgbClr val="FFFFFF"/>
                </a:solidFill>
                <a:latin typeface="Prompt"/>
                <a:ea typeface="Prompt"/>
                <a:cs typeface="Prompt"/>
                <a:sym typeface="Prompt"/>
              </a:rPr>
              <a:t>ay the Lord will deliver you into my hand, and I will strike you and take your head from you. And this day I will give the carcasses of the camp of the Philistines to the birds of the air and the wild beasts of the earth, that all the earth may know that there is a God in Israel.</a:t>
            </a: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bg>
      <p:bgPr>
        <a:solidFill>
          <a:srgbClr val="1940A3"/>
        </a:solidFill>
      </p:bgPr>
    </p:bg>
    <p:spTree>
      <p:nvGrpSpPr>
        <p:cNvPr id="1" name=""/>
        <p:cNvGrpSpPr/>
        <p:nvPr/>
      </p:nvGrpSpPr>
      <p:grpSpPr>
        <a:xfrm>
          <a:off x="0" y="0"/>
          <a:ext cx="0" cy="0"/>
          <a:chOff x="0" y="0"/>
          <a:chExt cx="0" cy="0"/>
        </a:xfrm>
      </p:grpSpPr>
      <p:sp>
        <p:nvSpPr>
          <p:cNvPr name="Freeform 2" id="2"/>
          <p:cNvSpPr/>
          <p:nvPr/>
        </p:nvSpPr>
        <p:spPr>
          <a:xfrm flipH="true" flipV="true" rot="0">
            <a:off x="31942440" y="0"/>
            <a:ext cx="4114800" cy="4114800"/>
          </a:xfrm>
          <a:custGeom>
            <a:avLst/>
            <a:gdLst/>
            <a:ahLst/>
            <a:cxnLst/>
            <a:rect r="r" b="b" t="t" l="l"/>
            <a:pathLst>
              <a:path h="4114800" w="4114800">
                <a:moveTo>
                  <a:pt x="4114800" y="4114800"/>
                </a:moveTo>
                <a:lnTo>
                  <a:pt x="0" y="4114800"/>
                </a:lnTo>
                <a:lnTo>
                  <a:pt x="0" y="0"/>
                </a:lnTo>
                <a:lnTo>
                  <a:pt x="4114800" y="0"/>
                </a:lnTo>
                <a:lnTo>
                  <a:pt x="4114800" y="411480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8301" y="15886800"/>
            <a:ext cx="4114800" cy="4114800"/>
          </a:xfrm>
          <a:custGeom>
            <a:avLst/>
            <a:gdLst/>
            <a:ahLst/>
            <a:cxnLst/>
            <a:rect r="r" b="b" t="t" l="l"/>
            <a:pathLst>
              <a:path h="4114800" w="4114800">
                <a:moveTo>
                  <a:pt x="0" y="0"/>
                </a:moveTo>
                <a:lnTo>
                  <a:pt x="4114800" y="0"/>
                </a:lnTo>
                <a:lnTo>
                  <a:pt x="4114800"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14149516" y="2057400"/>
            <a:ext cx="8334887" cy="2978947"/>
            <a:chOff x="0" y="0"/>
            <a:chExt cx="11113183" cy="3971929"/>
          </a:xfrm>
        </p:grpSpPr>
        <p:sp>
          <p:nvSpPr>
            <p:cNvPr name="Freeform 5" id="5"/>
            <p:cNvSpPr/>
            <p:nvPr/>
          </p:nvSpPr>
          <p:spPr>
            <a:xfrm flipH="false" flipV="false" rot="0">
              <a:off x="4566650" y="71274"/>
              <a:ext cx="1876397" cy="3829382"/>
            </a:xfrm>
            <a:custGeom>
              <a:avLst/>
              <a:gdLst/>
              <a:ahLst/>
              <a:cxnLst/>
              <a:rect r="r" b="b" t="t" l="l"/>
              <a:pathLst>
                <a:path h="3829382" w="1876397">
                  <a:moveTo>
                    <a:pt x="0" y="0"/>
                  </a:moveTo>
                  <a:lnTo>
                    <a:pt x="1876397" y="0"/>
                  </a:lnTo>
                  <a:lnTo>
                    <a:pt x="1876397" y="3829382"/>
                  </a:lnTo>
                  <a:lnTo>
                    <a:pt x="0" y="3829382"/>
                  </a:lnTo>
                  <a:lnTo>
                    <a:pt x="0" y="0"/>
                  </a:lnTo>
                  <a:close/>
                </a:path>
              </a:pathLst>
            </a:custGeom>
            <a:blipFill>
              <a:blip r:embed="rId4"/>
              <a:stretch>
                <a:fillRect l="0" t="0" r="0" b="0"/>
              </a:stretch>
            </a:blipFill>
          </p:spPr>
        </p:sp>
        <p:sp>
          <p:nvSpPr>
            <p:cNvPr name="Freeform 6" id="6"/>
            <p:cNvSpPr/>
            <p:nvPr/>
          </p:nvSpPr>
          <p:spPr>
            <a:xfrm flipH="false" flipV="false" rot="0">
              <a:off x="3221524" y="2965146"/>
              <a:ext cx="776097" cy="787916"/>
            </a:xfrm>
            <a:custGeom>
              <a:avLst/>
              <a:gdLst/>
              <a:ahLst/>
              <a:cxnLst/>
              <a:rect r="r" b="b" t="t" l="l"/>
              <a:pathLst>
                <a:path h="787916" w="776097">
                  <a:moveTo>
                    <a:pt x="0" y="0"/>
                  </a:moveTo>
                  <a:lnTo>
                    <a:pt x="776097" y="0"/>
                  </a:lnTo>
                  <a:lnTo>
                    <a:pt x="776097" y="787916"/>
                  </a:lnTo>
                  <a:lnTo>
                    <a:pt x="0" y="78791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0">
              <a:off x="0" y="27122"/>
              <a:ext cx="2703203" cy="3917685"/>
            </a:xfrm>
            <a:custGeom>
              <a:avLst/>
              <a:gdLst/>
              <a:ahLst/>
              <a:cxnLst/>
              <a:rect r="r" b="b" t="t" l="l"/>
              <a:pathLst>
                <a:path h="3917685" w="2703203">
                  <a:moveTo>
                    <a:pt x="0" y="0"/>
                  </a:moveTo>
                  <a:lnTo>
                    <a:pt x="2703203" y="0"/>
                  </a:lnTo>
                  <a:lnTo>
                    <a:pt x="2703203" y="3917685"/>
                  </a:lnTo>
                  <a:lnTo>
                    <a:pt x="0" y="3917685"/>
                  </a:lnTo>
                  <a:lnTo>
                    <a:pt x="0" y="0"/>
                  </a:lnTo>
                  <a:close/>
                </a:path>
              </a:pathLst>
            </a:custGeom>
            <a:blipFill>
              <a:blip r:embed="rId7"/>
              <a:stretch>
                <a:fillRect l="0" t="0" r="0" b="0"/>
              </a:stretch>
            </a:blipFill>
          </p:spPr>
        </p:sp>
        <p:sp>
          <p:nvSpPr>
            <p:cNvPr name="Freeform 8" id="8"/>
            <p:cNvSpPr/>
            <p:nvPr/>
          </p:nvSpPr>
          <p:spPr>
            <a:xfrm flipH="false" flipV="false" rot="0">
              <a:off x="7046433" y="3009298"/>
              <a:ext cx="776097" cy="787916"/>
            </a:xfrm>
            <a:custGeom>
              <a:avLst/>
              <a:gdLst/>
              <a:ahLst/>
              <a:cxnLst/>
              <a:rect r="r" b="b" t="t" l="l"/>
              <a:pathLst>
                <a:path h="787916" w="776097">
                  <a:moveTo>
                    <a:pt x="0" y="0"/>
                  </a:moveTo>
                  <a:lnTo>
                    <a:pt x="776097" y="0"/>
                  </a:lnTo>
                  <a:lnTo>
                    <a:pt x="776097" y="787915"/>
                  </a:lnTo>
                  <a:lnTo>
                    <a:pt x="0" y="78791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0">
              <a:off x="8432130" y="0"/>
              <a:ext cx="2681052" cy="3971929"/>
            </a:xfrm>
            <a:custGeom>
              <a:avLst/>
              <a:gdLst/>
              <a:ahLst/>
              <a:cxnLst/>
              <a:rect r="r" b="b" t="t" l="l"/>
              <a:pathLst>
                <a:path h="3971929" w="2681052">
                  <a:moveTo>
                    <a:pt x="0" y="0"/>
                  </a:moveTo>
                  <a:lnTo>
                    <a:pt x="2681053" y="0"/>
                  </a:lnTo>
                  <a:lnTo>
                    <a:pt x="2681053" y="3971929"/>
                  </a:lnTo>
                  <a:lnTo>
                    <a:pt x="0" y="3971929"/>
                  </a:lnTo>
                  <a:lnTo>
                    <a:pt x="0" y="0"/>
                  </a:lnTo>
                  <a:close/>
                </a:path>
              </a:pathLst>
            </a:custGeom>
            <a:blipFill>
              <a:blip r:embed="rId8"/>
              <a:stretch>
                <a:fillRect l="0" t="0" r="0" b="0"/>
              </a:stretch>
            </a:blipFill>
          </p:spPr>
        </p:sp>
      </p:grpSp>
      <p:sp>
        <p:nvSpPr>
          <p:cNvPr name="TextBox 10" id="10"/>
          <p:cNvSpPr txBox="true"/>
          <p:nvPr/>
        </p:nvSpPr>
        <p:spPr>
          <a:xfrm rot="0">
            <a:off x="2185701" y="5620405"/>
            <a:ext cx="31628597" cy="5233666"/>
          </a:xfrm>
          <a:prstGeom prst="rect">
            <a:avLst/>
          </a:prstGeom>
        </p:spPr>
        <p:txBody>
          <a:bodyPr anchor="t" rtlCol="false" tIns="0" lIns="0" bIns="0" rIns="0">
            <a:spAutoFit/>
          </a:bodyPr>
          <a:lstStyle/>
          <a:p>
            <a:pPr algn="ctr">
              <a:lnSpc>
                <a:spcPts val="13930"/>
              </a:lnSpc>
              <a:spcBef>
                <a:spcPct val="0"/>
              </a:spcBef>
            </a:pPr>
            <a:r>
              <a:rPr lang="en-US" b="true" sz="9950">
                <a:solidFill>
                  <a:srgbClr val="FFFFFF"/>
                </a:solidFill>
                <a:latin typeface="Prompt Bold"/>
                <a:ea typeface="Prompt Bold"/>
                <a:cs typeface="Prompt Bold"/>
                <a:sym typeface="Prompt Bold"/>
              </a:rPr>
              <a:t>เมื่อเผชิญกับสถานการณ์ที่ดูเหมือนเป็นไปไม่ได้ </a:t>
            </a:r>
          </a:p>
          <a:p>
            <a:pPr algn="ctr">
              <a:lnSpc>
                <a:spcPts val="13930"/>
              </a:lnSpc>
              <a:spcBef>
                <a:spcPct val="0"/>
              </a:spcBef>
            </a:pPr>
            <a:r>
              <a:rPr lang="en-US" b="true" sz="9950">
                <a:solidFill>
                  <a:srgbClr val="FFFFFF"/>
                </a:solidFill>
                <a:latin typeface="Prompt Bold"/>
                <a:ea typeface="Prompt Bold"/>
                <a:cs typeface="Prompt Bold"/>
                <a:sym typeface="Prompt Bold"/>
              </a:rPr>
              <a:t>ความเชื่อไม่ปฏิเสธความเป็นไปไม่ได้ แต่เชื่อว่าพระเจ้ายิ่งใหญ่</a:t>
            </a:r>
          </a:p>
          <a:p>
            <a:pPr algn="ctr">
              <a:lnSpc>
                <a:spcPts val="13930"/>
              </a:lnSpc>
              <a:spcBef>
                <a:spcPct val="0"/>
              </a:spcBef>
            </a:pPr>
            <a:r>
              <a:rPr lang="en-US" b="true" sz="9950">
                <a:solidFill>
                  <a:srgbClr val="FFFFFF"/>
                </a:solidFill>
                <a:latin typeface="Prompt Bold"/>
                <a:ea typeface="Prompt Bold"/>
                <a:cs typeface="Prompt Bold"/>
                <a:sym typeface="Prompt Bold"/>
              </a:rPr>
              <a:t>กว่าความเป็นไปไม่ได้ และทุกสิ่งเป็นไปได้สําหรับผู้ที่เชื่อ </a:t>
            </a:r>
          </a:p>
        </p:txBody>
      </p:sp>
      <p:sp>
        <p:nvSpPr>
          <p:cNvPr name="TextBox 11" id="11"/>
          <p:cNvSpPr txBox="true"/>
          <p:nvPr/>
        </p:nvSpPr>
        <p:spPr>
          <a:xfrm rot="0">
            <a:off x="4887229" y="11659429"/>
            <a:ext cx="26225541" cy="5616576"/>
          </a:xfrm>
          <a:prstGeom prst="rect">
            <a:avLst/>
          </a:prstGeom>
        </p:spPr>
        <p:txBody>
          <a:bodyPr anchor="t" rtlCol="false" tIns="0" lIns="0" bIns="0" rIns="0">
            <a:spAutoFit/>
          </a:bodyPr>
          <a:lstStyle/>
          <a:p>
            <a:pPr algn="ctr">
              <a:lnSpc>
                <a:spcPts val="11199"/>
              </a:lnSpc>
            </a:pPr>
            <a:r>
              <a:rPr lang="en-US" sz="7999">
                <a:solidFill>
                  <a:srgbClr val="FFFFFF"/>
                </a:solidFill>
                <a:latin typeface="Prompt"/>
                <a:ea typeface="Prompt"/>
                <a:cs typeface="Prompt"/>
                <a:sym typeface="Prompt"/>
              </a:rPr>
              <a:t>When faced with a seemingly impossible situationn </a:t>
            </a:r>
          </a:p>
          <a:p>
            <a:pPr algn="ctr">
              <a:lnSpc>
                <a:spcPts val="11199"/>
              </a:lnSpc>
            </a:pPr>
            <a:r>
              <a:rPr lang="en-US" sz="7999">
                <a:solidFill>
                  <a:srgbClr val="FFFFFF"/>
                </a:solidFill>
                <a:latin typeface="Prompt"/>
                <a:ea typeface="Prompt"/>
                <a:cs typeface="Prompt"/>
                <a:sym typeface="Prompt"/>
              </a:rPr>
              <a:t>faith doesn’t deny the impossibility; </a:t>
            </a:r>
          </a:p>
          <a:p>
            <a:pPr algn="ctr">
              <a:lnSpc>
                <a:spcPts val="11199"/>
              </a:lnSpc>
            </a:pPr>
            <a:r>
              <a:rPr lang="en-US" sz="7999">
                <a:solidFill>
                  <a:srgbClr val="FFFFFF"/>
                </a:solidFill>
                <a:latin typeface="Prompt"/>
                <a:ea typeface="Prompt"/>
                <a:cs typeface="Prompt"/>
                <a:sym typeface="Prompt"/>
              </a:rPr>
              <a:t>it believes that God is greater than the impossibility </a:t>
            </a:r>
          </a:p>
          <a:p>
            <a:pPr algn="ctr">
              <a:lnSpc>
                <a:spcPts val="11199"/>
              </a:lnSpc>
              <a:spcBef>
                <a:spcPct val="0"/>
              </a:spcBef>
            </a:pPr>
            <a:r>
              <a:rPr lang="en-US" sz="7999">
                <a:solidFill>
                  <a:srgbClr val="FFFFFF"/>
                </a:solidFill>
                <a:latin typeface="Prompt"/>
                <a:ea typeface="Prompt"/>
                <a:cs typeface="Prompt"/>
                <a:sym typeface="Prompt"/>
              </a:rPr>
              <a:t>and that all things are possible to</a:t>
            </a:r>
            <a:r>
              <a:rPr lang="en-US" sz="7999">
                <a:solidFill>
                  <a:srgbClr val="FFFFFF"/>
                </a:solidFill>
                <a:latin typeface="Prompt"/>
                <a:ea typeface="Prompt"/>
                <a:cs typeface="Prompt"/>
                <a:sym typeface="Prompt"/>
              </a:rPr>
              <a:t> him who believes. </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1940A3"/>
        </a:solidFill>
      </p:bgPr>
    </p:bg>
    <p:spTree>
      <p:nvGrpSpPr>
        <p:cNvPr id="1" name=""/>
        <p:cNvGrpSpPr/>
        <p:nvPr/>
      </p:nvGrpSpPr>
      <p:grpSpPr>
        <a:xfrm>
          <a:off x="0" y="0"/>
          <a:ext cx="0" cy="0"/>
          <a:chOff x="0" y="0"/>
          <a:chExt cx="0" cy="0"/>
        </a:xfrm>
      </p:grpSpPr>
      <p:sp>
        <p:nvSpPr>
          <p:cNvPr name="Freeform 2" id="2"/>
          <p:cNvSpPr/>
          <p:nvPr/>
        </p:nvSpPr>
        <p:spPr>
          <a:xfrm flipH="false" flipV="true" rot="0">
            <a:off x="0" y="0"/>
            <a:ext cx="4787338" cy="4787338"/>
          </a:xfrm>
          <a:custGeom>
            <a:avLst/>
            <a:gdLst/>
            <a:ahLst/>
            <a:cxnLst/>
            <a:rect r="r" b="b" t="t" l="l"/>
            <a:pathLst>
              <a:path h="4787338" w="4787338">
                <a:moveTo>
                  <a:pt x="0" y="4787338"/>
                </a:moveTo>
                <a:lnTo>
                  <a:pt x="4787338" y="4787338"/>
                </a:lnTo>
                <a:lnTo>
                  <a:pt x="4787338" y="0"/>
                </a:lnTo>
                <a:lnTo>
                  <a:pt x="0" y="0"/>
                </a:lnTo>
                <a:lnTo>
                  <a:pt x="0" y="4787338"/>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true" rot="0">
            <a:off x="31212662" y="0"/>
            <a:ext cx="4787338" cy="4787338"/>
          </a:xfrm>
          <a:custGeom>
            <a:avLst/>
            <a:gdLst/>
            <a:ahLst/>
            <a:cxnLst/>
            <a:rect r="r" b="b" t="t" l="l"/>
            <a:pathLst>
              <a:path h="4787338" w="4787338">
                <a:moveTo>
                  <a:pt x="4787338" y="4787338"/>
                </a:moveTo>
                <a:lnTo>
                  <a:pt x="0" y="4787338"/>
                </a:lnTo>
                <a:lnTo>
                  <a:pt x="0" y="0"/>
                </a:lnTo>
                <a:lnTo>
                  <a:pt x="4787338" y="0"/>
                </a:lnTo>
                <a:lnTo>
                  <a:pt x="4787338" y="4787338"/>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2393669" y="14310065"/>
            <a:ext cx="8932233" cy="5939935"/>
          </a:xfrm>
          <a:custGeom>
            <a:avLst/>
            <a:gdLst/>
            <a:ahLst/>
            <a:cxnLst/>
            <a:rect r="r" b="b" t="t" l="l"/>
            <a:pathLst>
              <a:path h="5939935" w="8932233">
                <a:moveTo>
                  <a:pt x="0" y="0"/>
                </a:moveTo>
                <a:lnTo>
                  <a:pt x="8932233" y="0"/>
                </a:lnTo>
                <a:lnTo>
                  <a:pt x="8932233" y="5939935"/>
                </a:lnTo>
                <a:lnTo>
                  <a:pt x="0" y="5939935"/>
                </a:lnTo>
                <a:lnTo>
                  <a:pt x="0" y="0"/>
                </a:lnTo>
                <a:close/>
              </a:path>
            </a:pathLst>
          </a:custGeom>
          <a:blipFill>
            <a:blip r:embed="rId4"/>
            <a:stretch>
              <a:fillRect l="0" t="0" r="0" b="0"/>
            </a:stretch>
          </a:blipFill>
        </p:spPr>
      </p:sp>
      <p:sp>
        <p:nvSpPr>
          <p:cNvPr name="Freeform 5" id="5"/>
          <p:cNvSpPr/>
          <p:nvPr/>
        </p:nvSpPr>
        <p:spPr>
          <a:xfrm flipH="true" flipV="false" rot="0">
            <a:off x="31212662" y="15462662"/>
            <a:ext cx="4787338" cy="4787338"/>
          </a:xfrm>
          <a:custGeom>
            <a:avLst/>
            <a:gdLst/>
            <a:ahLst/>
            <a:cxnLst/>
            <a:rect r="r" b="b" t="t" l="l"/>
            <a:pathLst>
              <a:path h="4787338" w="4787338">
                <a:moveTo>
                  <a:pt x="4787338" y="0"/>
                </a:moveTo>
                <a:lnTo>
                  <a:pt x="0" y="0"/>
                </a:lnTo>
                <a:lnTo>
                  <a:pt x="0" y="4787338"/>
                </a:lnTo>
                <a:lnTo>
                  <a:pt x="4787338" y="4787338"/>
                </a:lnTo>
                <a:lnTo>
                  <a:pt x="4787338"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0" y="15462662"/>
            <a:ext cx="4787338" cy="4787338"/>
          </a:xfrm>
          <a:custGeom>
            <a:avLst/>
            <a:gdLst/>
            <a:ahLst/>
            <a:cxnLst/>
            <a:rect r="r" b="b" t="t" l="l"/>
            <a:pathLst>
              <a:path h="4787338" w="4787338">
                <a:moveTo>
                  <a:pt x="0" y="0"/>
                </a:moveTo>
                <a:lnTo>
                  <a:pt x="4787338" y="0"/>
                </a:lnTo>
                <a:lnTo>
                  <a:pt x="4787338" y="4787338"/>
                </a:lnTo>
                <a:lnTo>
                  <a:pt x="0" y="478733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16849475" y="2887538"/>
            <a:ext cx="2301050" cy="4696020"/>
          </a:xfrm>
          <a:custGeom>
            <a:avLst/>
            <a:gdLst/>
            <a:ahLst/>
            <a:cxnLst/>
            <a:rect r="r" b="b" t="t" l="l"/>
            <a:pathLst>
              <a:path h="4696020" w="2301050">
                <a:moveTo>
                  <a:pt x="0" y="0"/>
                </a:moveTo>
                <a:lnTo>
                  <a:pt x="2301050" y="0"/>
                </a:lnTo>
                <a:lnTo>
                  <a:pt x="2301050" y="4696021"/>
                </a:lnTo>
                <a:lnTo>
                  <a:pt x="0" y="4696021"/>
                </a:lnTo>
                <a:lnTo>
                  <a:pt x="0" y="0"/>
                </a:lnTo>
                <a:close/>
              </a:path>
            </a:pathLst>
          </a:custGeom>
          <a:blipFill>
            <a:blip r:embed="rId5"/>
            <a:stretch>
              <a:fillRect l="0" t="0" r="0" b="0"/>
            </a:stretch>
          </a:blipFill>
        </p:spPr>
      </p:sp>
      <p:sp>
        <p:nvSpPr>
          <p:cNvPr name="TextBox 8" id="8"/>
          <p:cNvSpPr txBox="true"/>
          <p:nvPr/>
        </p:nvSpPr>
        <p:spPr>
          <a:xfrm rot="0">
            <a:off x="4114799" y="8577600"/>
            <a:ext cx="27770402" cy="2967917"/>
          </a:xfrm>
          <a:prstGeom prst="rect">
            <a:avLst/>
          </a:prstGeom>
        </p:spPr>
        <p:txBody>
          <a:bodyPr anchor="t" rtlCol="false" tIns="0" lIns="0" bIns="0" rIns="0">
            <a:spAutoFit/>
          </a:bodyPr>
          <a:lstStyle/>
          <a:p>
            <a:pPr algn="ctr">
              <a:lnSpc>
                <a:spcPts val="24201"/>
              </a:lnSpc>
              <a:spcBef>
                <a:spcPct val="0"/>
              </a:spcBef>
            </a:pPr>
            <a:r>
              <a:rPr lang="en-US" b="true" sz="17287">
                <a:solidFill>
                  <a:srgbClr val="FFFFFF"/>
                </a:solidFill>
                <a:latin typeface="Prompt Bold"/>
                <a:ea typeface="Prompt Bold"/>
                <a:cs typeface="Prompt Bold"/>
                <a:sym typeface="Prompt Bold"/>
              </a:rPr>
              <a:t>ความเชื่อได้รับสิ่งที่เป็นไปไม่ได้</a:t>
            </a:r>
          </a:p>
        </p:txBody>
      </p:sp>
      <p:sp>
        <p:nvSpPr>
          <p:cNvPr name="TextBox 9" id="9"/>
          <p:cNvSpPr txBox="true"/>
          <p:nvPr/>
        </p:nvSpPr>
        <p:spPr>
          <a:xfrm rot="0">
            <a:off x="9738789" y="11720295"/>
            <a:ext cx="16522423" cy="1574166"/>
          </a:xfrm>
          <a:prstGeom prst="rect">
            <a:avLst/>
          </a:prstGeom>
        </p:spPr>
        <p:txBody>
          <a:bodyPr anchor="t" rtlCol="false" tIns="0" lIns="0" bIns="0" rIns="0">
            <a:spAutoFit/>
          </a:bodyPr>
          <a:lstStyle/>
          <a:p>
            <a:pPr algn="ctr">
              <a:lnSpc>
                <a:spcPts val="12984"/>
              </a:lnSpc>
              <a:spcBef>
                <a:spcPct val="0"/>
              </a:spcBef>
            </a:pPr>
            <a:r>
              <a:rPr lang="en-US" sz="9274">
                <a:solidFill>
                  <a:srgbClr val="FFFFFF"/>
                </a:solidFill>
                <a:latin typeface="Prompt"/>
                <a:ea typeface="Prompt"/>
                <a:cs typeface="Prompt"/>
                <a:sym typeface="Prompt"/>
              </a:rPr>
              <a:t>Faith receives the impossible</a:t>
            </a:r>
          </a:p>
        </p:txBody>
      </p:sp>
      <p:sp>
        <p:nvSpPr>
          <p:cNvPr name="TextBox 10" id="10"/>
          <p:cNvSpPr txBox="true"/>
          <p:nvPr/>
        </p:nvSpPr>
        <p:spPr>
          <a:xfrm rot="0">
            <a:off x="15331452" y="15700642"/>
            <a:ext cx="5337096" cy="2769638"/>
          </a:xfrm>
          <a:prstGeom prst="rect">
            <a:avLst/>
          </a:prstGeom>
        </p:spPr>
        <p:txBody>
          <a:bodyPr anchor="t" rtlCol="false" tIns="0" lIns="0" bIns="0" rIns="0">
            <a:spAutoFit/>
          </a:bodyPr>
          <a:lstStyle/>
          <a:p>
            <a:pPr algn="ctr">
              <a:lnSpc>
                <a:spcPts val="11142"/>
              </a:lnSpc>
              <a:spcBef>
                <a:spcPct val="0"/>
              </a:spcBef>
            </a:pPr>
            <a:r>
              <a:rPr lang="en-US" b="true" sz="7959">
                <a:solidFill>
                  <a:srgbClr val="FFFFFF"/>
                </a:solidFill>
                <a:latin typeface="Prompt Bold"/>
                <a:ea typeface="Prompt Bold"/>
                <a:cs typeface="Prompt Bold"/>
                <a:sym typeface="Prompt Bold"/>
              </a:rPr>
              <a:t>มาระโก 9:23</a:t>
            </a:r>
          </a:p>
          <a:p>
            <a:pPr algn="ctr">
              <a:lnSpc>
                <a:spcPts val="11142"/>
              </a:lnSpc>
              <a:spcBef>
                <a:spcPct val="0"/>
              </a:spcBef>
            </a:pPr>
            <a:r>
              <a:rPr lang="en-US" sz="7959">
                <a:solidFill>
                  <a:srgbClr val="FFFFFF"/>
                </a:solidFill>
                <a:latin typeface="Prompt"/>
                <a:ea typeface="Prompt"/>
                <a:cs typeface="Prompt"/>
                <a:sym typeface="Prompt"/>
              </a:rPr>
              <a:t>Mark 9:23</a:t>
            </a:r>
          </a:p>
        </p:txBody>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bg>
      <p:bgPr>
        <a:solidFill>
          <a:srgbClr val="1940A3"/>
        </a:solidFill>
      </p:bgPr>
    </p:bg>
    <p:spTree>
      <p:nvGrpSpPr>
        <p:cNvPr id="1" name=""/>
        <p:cNvGrpSpPr/>
        <p:nvPr/>
      </p:nvGrpSpPr>
      <p:grpSpPr>
        <a:xfrm>
          <a:off x="0" y="0"/>
          <a:ext cx="0" cy="0"/>
          <a:chOff x="0" y="0"/>
          <a:chExt cx="0" cy="0"/>
        </a:xfrm>
      </p:grpSpPr>
      <p:sp>
        <p:nvSpPr>
          <p:cNvPr name="Freeform 2" id="2"/>
          <p:cNvSpPr/>
          <p:nvPr/>
        </p:nvSpPr>
        <p:spPr>
          <a:xfrm flipH="false" flipV="false" rot="0">
            <a:off x="717821" y="2116304"/>
            <a:ext cx="34564358" cy="15768993"/>
          </a:xfrm>
          <a:custGeom>
            <a:avLst/>
            <a:gdLst/>
            <a:ahLst/>
            <a:cxnLst/>
            <a:rect r="r" b="b" t="t" l="l"/>
            <a:pathLst>
              <a:path h="15768993" w="34564358">
                <a:moveTo>
                  <a:pt x="0" y="0"/>
                </a:moveTo>
                <a:lnTo>
                  <a:pt x="34564358" y="0"/>
                </a:lnTo>
                <a:lnTo>
                  <a:pt x="34564358" y="15768992"/>
                </a:lnTo>
                <a:lnTo>
                  <a:pt x="0" y="1576899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3429349" y="6608290"/>
            <a:ext cx="29813241" cy="4698356"/>
          </a:xfrm>
          <a:prstGeom prst="rect">
            <a:avLst/>
          </a:prstGeom>
        </p:spPr>
        <p:txBody>
          <a:bodyPr anchor="t" rtlCol="false" tIns="0" lIns="0" bIns="0" rIns="0">
            <a:spAutoFit/>
          </a:bodyPr>
          <a:lstStyle/>
          <a:p>
            <a:pPr algn="ctr">
              <a:lnSpc>
                <a:spcPts val="12505"/>
              </a:lnSpc>
              <a:spcBef>
                <a:spcPct val="0"/>
              </a:spcBef>
            </a:pPr>
            <a:r>
              <a:rPr lang="en-US" b="true" sz="8932">
                <a:solidFill>
                  <a:srgbClr val="FFFFFF"/>
                </a:solidFill>
                <a:latin typeface="Prompt Bold"/>
                <a:ea typeface="Prompt Bold"/>
                <a:cs typeface="Prompt Bold"/>
                <a:sym typeface="Prompt Bold"/>
              </a:rPr>
              <a:t>ผ</a:t>
            </a:r>
            <a:r>
              <a:rPr lang="en-US" b="true" sz="8932">
                <a:solidFill>
                  <a:srgbClr val="FFFFFF"/>
                </a:solidFill>
                <a:latin typeface="Prompt Bold"/>
                <a:ea typeface="Prompt Bold"/>
                <a:cs typeface="Prompt Bold"/>
                <a:sym typeface="Prompt Bold"/>
              </a:rPr>
              <a:t>ู้รับใช้ของฝ่าพระบาทได้ฆ่าทั้งสิงโตและหมีมาแล้ว ชาวฟีลิสเตียผู้ไม่ได้เข้าสุหนัตคนนี้จะเป็นเหมือนสัตว์เหล่านั้น เพราะเขา</a:t>
            </a:r>
          </a:p>
          <a:p>
            <a:pPr algn="ctr">
              <a:lnSpc>
                <a:spcPts val="12505"/>
              </a:lnSpc>
              <a:spcBef>
                <a:spcPct val="0"/>
              </a:spcBef>
            </a:pPr>
            <a:r>
              <a:rPr lang="en-US" b="true" sz="8932">
                <a:solidFill>
                  <a:srgbClr val="FFFFFF"/>
                </a:solidFill>
                <a:latin typeface="Prompt Bold"/>
                <a:ea typeface="Prompt Bold"/>
                <a:cs typeface="Prompt Bold"/>
                <a:sym typeface="Prompt Bold"/>
              </a:rPr>
              <a:t>มาสบประมาทกองทัพของพระเจ้าผู้ทรงพระชนม์อยู่</a:t>
            </a:r>
          </a:p>
        </p:txBody>
      </p:sp>
      <p:sp>
        <p:nvSpPr>
          <p:cNvPr name="TextBox 4" id="4"/>
          <p:cNvSpPr txBox="true"/>
          <p:nvPr/>
        </p:nvSpPr>
        <p:spPr>
          <a:xfrm rot="0">
            <a:off x="14176192" y="3513353"/>
            <a:ext cx="8319555" cy="1633490"/>
          </a:xfrm>
          <a:prstGeom prst="rect">
            <a:avLst/>
          </a:prstGeom>
        </p:spPr>
        <p:txBody>
          <a:bodyPr anchor="t" rtlCol="false" tIns="0" lIns="0" bIns="0" rIns="0">
            <a:spAutoFit/>
          </a:bodyPr>
          <a:lstStyle/>
          <a:p>
            <a:pPr algn="ctr">
              <a:lnSpc>
                <a:spcPts val="13720"/>
              </a:lnSpc>
              <a:spcBef>
                <a:spcPct val="0"/>
              </a:spcBef>
            </a:pPr>
            <a:r>
              <a:rPr lang="en-US" b="true" sz="9800">
                <a:solidFill>
                  <a:srgbClr val="E3CC84"/>
                </a:solidFill>
                <a:latin typeface="Prompt Bold"/>
                <a:ea typeface="Prompt Bold"/>
                <a:cs typeface="Prompt Bold"/>
                <a:sym typeface="Prompt Bold"/>
              </a:rPr>
              <a:t>1 ซา</a:t>
            </a:r>
            <a:r>
              <a:rPr lang="en-US" b="true" sz="9800">
                <a:solidFill>
                  <a:srgbClr val="E3CC84"/>
                </a:solidFill>
                <a:latin typeface="Prompt Bold"/>
                <a:ea typeface="Prompt Bold"/>
                <a:cs typeface="Prompt Bold"/>
                <a:sym typeface="Prompt Bold"/>
              </a:rPr>
              <a:t>มูเอล 17:36</a:t>
            </a:r>
          </a:p>
        </p:txBody>
      </p:sp>
      <p:sp>
        <p:nvSpPr>
          <p:cNvPr name="TextBox 5" id="5"/>
          <p:cNvSpPr txBox="true"/>
          <p:nvPr/>
        </p:nvSpPr>
        <p:spPr>
          <a:xfrm rot="0">
            <a:off x="14891610" y="4994443"/>
            <a:ext cx="6888718" cy="1359938"/>
          </a:xfrm>
          <a:prstGeom prst="rect">
            <a:avLst/>
          </a:prstGeom>
        </p:spPr>
        <p:txBody>
          <a:bodyPr anchor="t" rtlCol="false" tIns="0" lIns="0" bIns="0" rIns="0">
            <a:spAutoFit/>
          </a:bodyPr>
          <a:lstStyle/>
          <a:p>
            <a:pPr algn="ctr">
              <a:lnSpc>
                <a:spcPts val="11142"/>
              </a:lnSpc>
              <a:spcBef>
                <a:spcPct val="0"/>
              </a:spcBef>
            </a:pPr>
            <a:r>
              <a:rPr lang="en-US" sz="7959">
                <a:solidFill>
                  <a:srgbClr val="E3CC84"/>
                </a:solidFill>
                <a:latin typeface="Prompt"/>
                <a:ea typeface="Prompt"/>
                <a:cs typeface="Prompt"/>
                <a:sym typeface="Prompt"/>
              </a:rPr>
              <a:t>1 S</a:t>
            </a:r>
            <a:r>
              <a:rPr lang="en-US" sz="7959">
                <a:solidFill>
                  <a:srgbClr val="E3CC84"/>
                </a:solidFill>
                <a:latin typeface="Prompt"/>
                <a:ea typeface="Prompt"/>
                <a:cs typeface="Prompt"/>
                <a:sym typeface="Prompt"/>
              </a:rPr>
              <a:t>amuel 17:36</a:t>
            </a:r>
          </a:p>
        </p:txBody>
      </p:sp>
      <p:sp>
        <p:nvSpPr>
          <p:cNvPr name="TextBox 6" id="6"/>
          <p:cNvSpPr txBox="true"/>
          <p:nvPr/>
        </p:nvSpPr>
        <p:spPr>
          <a:xfrm rot="0">
            <a:off x="1053791" y="12392048"/>
            <a:ext cx="34564358" cy="3962400"/>
          </a:xfrm>
          <a:prstGeom prst="rect">
            <a:avLst/>
          </a:prstGeom>
        </p:spPr>
        <p:txBody>
          <a:bodyPr anchor="t" rtlCol="false" tIns="0" lIns="0" bIns="0" rIns="0">
            <a:spAutoFit/>
          </a:bodyPr>
          <a:lstStyle/>
          <a:p>
            <a:pPr algn="ctr">
              <a:lnSpc>
                <a:spcPts val="10500"/>
              </a:lnSpc>
              <a:spcBef>
                <a:spcPct val="0"/>
              </a:spcBef>
            </a:pPr>
            <a:r>
              <a:rPr lang="en-US" sz="7500">
                <a:solidFill>
                  <a:srgbClr val="FFFFFF"/>
                </a:solidFill>
                <a:latin typeface="Prompt"/>
                <a:ea typeface="Prompt"/>
                <a:cs typeface="Prompt"/>
                <a:sym typeface="Prompt"/>
              </a:rPr>
              <a:t>Yo</a:t>
            </a:r>
            <a:r>
              <a:rPr lang="en-US" sz="7500">
                <a:solidFill>
                  <a:srgbClr val="FFFFFF"/>
                </a:solidFill>
                <a:latin typeface="Prompt"/>
                <a:ea typeface="Prompt"/>
                <a:cs typeface="Prompt"/>
                <a:sym typeface="Prompt"/>
              </a:rPr>
              <a:t>ur servant has killed both lion and bear; </a:t>
            </a:r>
          </a:p>
          <a:p>
            <a:pPr algn="ctr">
              <a:lnSpc>
                <a:spcPts val="10500"/>
              </a:lnSpc>
              <a:spcBef>
                <a:spcPct val="0"/>
              </a:spcBef>
            </a:pPr>
            <a:r>
              <a:rPr lang="en-US" sz="7500">
                <a:solidFill>
                  <a:srgbClr val="FFFFFF"/>
                </a:solidFill>
                <a:latin typeface="Prompt"/>
                <a:ea typeface="Prompt"/>
                <a:cs typeface="Prompt"/>
                <a:sym typeface="Prompt"/>
              </a:rPr>
              <a:t>and this uncircumcised Philistine will be like one of them, </a:t>
            </a:r>
          </a:p>
          <a:p>
            <a:pPr algn="ctr">
              <a:lnSpc>
                <a:spcPts val="10500"/>
              </a:lnSpc>
              <a:spcBef>
                <a:spcPct val="0"/>
              </a:spcBef>
            </a:pPr>
            <a:r>
              <a:rPr lang="en-US" sz="7500">
                <a:solidFill>
                  <a:srgbClr val="FFFFFF"/>
                </a:solidFill>
                <a:latin typeface="Prompt"/>
                <a:ea typeface="Prompt"/>
                <a:cs typeface="Prompt"/>
                <a:sym typeface="Prompt"/>
              </a:rPr>
              <a:t>seeing he has defied the armies of the living God.”</a:t>
            </a:r>
          </a:p>
        </p:txBody>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bg>
      <p:bgPr>
        <a:solidFill>
          <a:srgbClr val="1940A3"/>
        </a:solidFill>
      </p:bgPr>
    </p:bg>
    <p:spTree>
      <p:nvGrpSpPr>
        <p:cNvPr id="1" name=""/>
        <p:cNvGrpSpPr/>
        <p:nvPr/>
      </p:nvGrpSpPr>
      <p:grpSpPr>
        <a:xfrm>
          <a:off x="0" y="0"/>
          <a:ext cx="0" cy="0"/>
          <a:chOff x="0" y="0"/>
          <a:chExt cx="0" cy="0"/>
        </a:xfrm>
      </p:grpSpPr>
      <p:sp>
        <p:nvSpPr>
          <p:cNvPr name="Freeform 2" id="2"/>
          <p:cNvSpPr/>
          <p:nvPr/>
        </p:nvSpPr>
        <p:spPr>
          <a:xfrm flipH="false" flipV="false" rot="0">
            <a:off x="717821" y="2000160"/>
            <a:ext cx="34564358" cy="15768993"/>
          </a:xfrm>
          <a:custGeom>
            <a:avLst/>
            <a:gdLst/>
            <a:ahLst/>
            <a:cxnLst/>
            <a:rect r="r" b="b" t="t" l="l"/>
            <a:pathLst>
              <a:path h="15768993" w="34564358">
                <a:moveTo>
                  <a:pt x="0" y="0"/>
                </a:moveTo>
                <a:lnTo>
                  <a:pt x="34564358" y="0"/>
                </a:lnTo>
                <a:lnTo>
                  <a:pt x="34564358" y="15768993"/>
                </a:lnTo>
                <a:lnTo>
                  <a:pt x="0" y="1576899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085637" y="15584832"/>
            <a:ext cx="7267995" cy="4833217"/>
          </a:xfrm>
          <a:custGeom>
            <a:avLst/>
            <a:gdLst/>
            <a:ahLst/>
            <a:cxnLst/>
            <a:rect r="r" b="b" t="t" l="l"/>
            <a:pathLst>
              <a:path h="4833217" w="7267995">
                <a:moveTo>
                  <a:pt x="0" y="0"/>
                </a:moveTo>
                <a:lnTo>
                  <a:pt x="7267995" y="0"/>
                </a:lnTo>
                <a:lnTo>
                  <a:pt x="7267995" y="4833216"/>
                </a:lnTo>
                <a:lnTo>
                  <a:pt x="0" y="4833216"/>
                </a:lnTo>
                <a:lnTo>
                  <a:pt x="0" y="0"/>
                </a:lnTo>
                <a:close/>
              </a:path>
            </a:pathLst>
          </a:custGeom>
          <a:blipFill>
            <a:blip r:embed="rId4"/>
            <a:stretch>
              <a:fillRect l="0" t="0" r="0" b="0"/>
            </a:stretch>
          </a:blipFill>
        </p:spPr>
      </p:sp>
      <p:sp>
        <p:nvSpPr>
          <p:cNvPr name="TextBox 4" id="4"/>
          <p:cNvSpPr txBox="true"/>
          <p:nvPr/>
        </p:nvSpPr>
        <p:spPr>
          <a:xfrm rot="0">
            <a:off x="3473219" y="6648654"/>
            <a:ext cx="29725502" cy="4688077"/>
          </a:xfrm>
          <a:prstGeom prst="rect">
            <a:avLst/>
          </a:prstGeom>
        </p:spPr>
        <p:txBody>
          <a:bodyPr anchor="t" rtlCol="false" tIns="0" lIns="0" bIns="0" rIns="0">
            <a:spAutoFit/>
          </a:bodyPr>
          <a:lstStyle/>
          <a:p>
            <a:pPr algn="ctr">
              <a:lnSpc>
                <a:spcPts val="12502"/>
              </a:lnSpc>
              <a:spcBef>
                <a:spcPct val="0"/>
              </a:spcBef>
            </a:pPr>
            <a:r>
              <a:rPr lang="en-US" b="true" sz="8930">
                <a:solidFill>
                  <a:srgbClr val="FFFFFF"/>
                </a:solidFill>
                <a:latin typeface="Prompt Bold"/>
                <a:ea typeface="Prompt Bold"/>
                <a:cs typeface="Prompt Bold"/>
                <a:sym typeface="Prompt Bold"/>
              </a:rPr>
              <a:t>องค์พระผ</a:t>
            </a:r>
            <a:r>
              <a:rPr lang="en-US" b="true" sz="8930">
                <a:solidFill>
                  <a:srgbClr val="FFFFFF"/>
                </a:solidFill>
                <a:latin typeface="Prompt Bold"/>
                <a:ea typeface="Prompt Bold"/>
                <a:cs typeface="Prompt Bold"/>
                <a:sym typeface="Prompt Bold"/>
              </a:rPr>
              <a:t>ู้เป็นเจ้าผู้ทรงช่วยข้าพระบาทจากเขี้ยวเล็บ</a:t>
            </a:r>
          </a:p>
          <a:p>
            <a:pPr algn="ctr">
              <a:lnSpc>
                <a:spcPts val="12502"/>
              </a:lnSpc>
              <a:spcBef>
                <a:spcPct val="0"/>
              </a:spcBef>
            </a:pPr>
            <a:r>
              <a:rPr lang="en-US" b="true" sz="8930">
                <a:solidFill>
                  <a:srgbClr val="FFFFFF"/>
                </a:solidFill>
                <a:latin typeface="Prompt Bold"/>
                <a:ea typeface="Prompt Bold"/>
                <a:cs typeface="Prompt Bold"/>
                <a:sym typeface="Prompt Bold"/>
              </a:rPr>
              <a:t>ของสิงโตและหมี จะช่วยข้าพระบาทจากมือชาวฟีลิสเตียผู้นี้</a:t>
            </a:r>
          </a:p>
          <a:p>
            <a:pPr algn="ctr">
              <a:lnSpc>
                <a:spcPts val="12502"/>
              </a:lnSpc>
              <a:spcBef>
                <a:spcPct val="0"/>
              </a:spcBef>
            </a:pPr>
            <a:r>
              <a:rPr lang="en-US" b="true" sz="8930">
                <a:solidFill>
                  <a:srgbClr val="FFFFFF"/>
                </a:solidFill>
                <a:latin typeface="Prompt Bold"/>
                <a:ea typeface="Prompt Bold"/>
                <a:cs typeface="Prompt Bold"/>
                <a:sym typeface="Prompt Bold"/>
              </a:rPr>
              <a:t>ซาอูลตรัสกับดาวิดว่า “ไปเถิด ขอองค์พระผู้เป็นเจ้าสถิตกับเจ้า”</a:t>
            </a:r>
          </a:p>
        </p:txBody>
      </p:sp>
      <p:sp>
        <p:nvSpPr>
          <p:cNvPr name="TextBox 5" id="5"/>
          <p:cNvSpPr txBox="true"/>
          <p:nvPr/>
        </p:nvSpPr>
        <p:spPr>
          <a:xfrm rot="0">
            <a:off x="14234899" y="3266418"/>
            <a:ext cx="8202142" cy="1633490"/>
          </a:xfrm>
          <a:prstGeom prst="rect">
            <a:avLst/>
          </a:prstGeom>
        </p:spPr>
        <p:txBody>
          <a:bodyPr anchor="t" rtlCol="false" tIns="0" lIns="0" bIns="0" rIns="0">
            <a:spAutoFit/>
          </a:bodyPr>
          <a:lstStyle/>
          <a:p>
            <a:pPr algn="ctr">
              <a:lnSpc>
                <a:spcPts val="13720"/>
              </a:lnSpc>
              <a:spcBef>
                <a:spcPct val="0"/>
              </a:spcBef>
            </a:pPr>
            <a:r>
              <a:rPr lang="en-US" b="true" sz="9800">
                <a:solidFill>
                  <a:srgbClr val="E3CC84"/>
                </a:solidFill>
                <a:latin typeface="Prompt Bold"/>
                <a:ea typeface="Prompt Bold"/>
                <a:cs typeface="Prompt Bold"/>
                <a:sym typeface="Prompt Bold"/>
              </a:rPr>
              <a:t>1 ซา</a:t>
            </a:r>
            <a:r>
              <a:rPr lang="en-US" b="true" sz="9800">
                <a:solidFill>
                  <a:srgbClr val="E3CC84"/>
                </a:solidFill>
                <a:latin typeface="Prompt Bold"/>
                <a:ea typeface="Prompt Bold"/>
                <a:cs typeface="Prompt Bold"/>
                <a:sym typeface="Prompt Bold"/>
              </a:rPr>
              <a:t>มูเอล 17:37</a:t>
            </a:r>
          </a:p>
        </p:txBody>
      </p:sp>
      <p:sp>
        <p:nvSpPr>
          <p:cNvPr name="TextBox 6" id="6"/>
          <p:cNvSpPr txBox="true"/>
          <p:nvPr/>
        </p:nvSpPr>
        <p:spPr>
          <a:xfrm rot="0">
            <a:off x="14923936" y="4747508"/>
            <a:ext cx="6824067" cy="1359938"/>
          </a:xfrm>
          <a:prstGeom prst="rect">
            <a:avLst/>
          </a:prstGeom>
        </p:spPr>
        <p:txBody>
          <a:bodyPr anchor="t" rtlCol="false" tIns="0" lIns="0" bIns="0" rIns="0">
            <a:spAutoFit/>
          </a:bodyPr>
          <a:lstStyle/>
          <a:p>
            <a:pPr algn="ctr">
              <a:lnSpc>
                <a:spcPts val="11142"/>
              </a:lnSpc>
              <a:spcBef>
                <a:spcPct val="0"/>
              </a:spcBef>
            </a:pPr>
            <a:r>
              <a:rPr lang="en-US" sz="7959">
                <a:solidFill>
                  <a:srgbClr val="E3CC84"/>
                </a:solidFill>
                <a:latin typeface="Prompt"/>
                <a:ea typeface="Prompt"/>
                <a:cs typeface="Prompt"/>
                <a:sym typeface="Prompt"/>
              </a:rPr>
              <a:t>1 S</a:t>
            </a:r>
            <a:r>
              <a:rPr lang="en-US" sz="7959">
                <a:solidFill>
                  <a:srgbClr val="E3CC84"/>
                </a:solidFill>
                <a:latin typeface="Prompt"/>
                <a:ea typeface="Prompt"/>
                <a:cs typeface="Prompt"/>
                <a:sym typeface="Prompt"/>
              </a:rPr>
              <a:t>amuel 17:37</a:t>
            </a:r>
          </a:p>
        </p:txBody>
      </p:sp>
      <p:sp>
        <p:nvSpPr>
          <p:cNvPr name="TextBox 7" id="7"/>
          <p:cNvSpPr txBox="true"/>
          <p:nvPr/>
        </p:nvSpPr>
        <p:spPr>
          <a:xfrm rot="0">
            <a:off x="1053791" y="11896990"/>
            <a:ext cx="34564358" cy="5425440"/>
          </a:xfrm>
          <a:prstGeom prst="rect">
            <a:avLst/>
          </a:prstGeom>
        </p:spPr>
        <p:txBody>
          <a:bodyPr anchor="t" rtlCol="false" tIns="0" lIns="0" bIns="0" rIns="0">
            <a:spAutoFit/>
          </a:bodyPr>
          <a:lstStyle/>
          <a:p>
            <a:pPr algn="ctr">
              <a:lnSpc>
                <a:spcPts val="10500"/>
              </a:lnSpc>
              <a:spcBef>
                <a:spcPct val="0"/>
              </a:spcBef>
            </a:pPr>
            <a:r>
              <a:rPr lang="en-US" sz="7500">
                <a:solidFill>
                  <a:srgbClr val="FFFFFF"/>
                </a:solidFill>
                <a:latin typeface="Prompt"/>
                <a:ea typeface="Prompt"/>
                <a:cs typeface="Prompt"/>
                <a:sym typeface="Prompt"/>
              </a:rPr>
              <a:t> </a:t>
            </a:r>
            <a:r>
              <a:rPr lang="en-US" sz="7500">
                <a:solidFill>
                  <a:srgbClr val="FFFFFF"/>
                </a:solidFill>
                <a:latin typeface="Prompt"/>
                <a:ea typeface="Prompt"/>
                <a:cs typeface="Prompt"/>
                <a:sym typeface="Prompt"/>
              </a:rPr>
              <a:t>Mor</a:t>
            </a:r>
            <a:r>
              <a:rPr lang="en-US" sz="7500">
                <a:solidFill>
                  <a:srgbClr val="FFFFFF"/>
                </a:solidFill>
                <a:latin typeface="Prompt"/>
                <a:ea typeface="Prompt"/>
                <a:cs typeface="Prompt"/>
                <a:sym typeface="Prompt"/>
              </a:rPr>
              <a:t>eover David said, “The Lord, who delivered me from </a:t>
            </a:r>
          </a:p>
          <a:p>
            <a:pPr algn="ctr">
              <a:lnSpc>
                <a:spcPts val="10500"/>
              </a:lnSpc>
              <a:spcBef>
                <a:spcPct val="0"/>
              </a:spcBef>
            </a:pPr>
            <a:r>
              <a:rPr lang="en-US" sz="7500">
                <a:solidFill>
                  <a:srgbClr val="FFFFFF"/>
                </a:solidFill>
                <a:latin typeface="Prompt"/>
                <a:ea typeface="Prompt"/>
                <a:cs typeface="Prompt"/>
                <a:sym typeface="Prompt"/>
              </a:rPr>
              <a:t>the paw of the lion and from the paw of the bear, </a:t>
            </a:r>
          </a:p>
          <a:p>
            <a:pPr algn="ctr">
              <a:lnSpc>
                <a:spcPts val="10500"/>
              </a:lnSpc>
              <a:spcBef>
                <a:spcPct val="0"/>
              </a:spcBef>
            </a:pPr>
            <a:r>
              <a:rPr lang="en-US" sz="7500">
                <a:solidFill>
                  <a:srgbClr val="FFFFFF"/>
                </a:solidFill>
                <a:latin typeface="Prompt"/>
                <a:ea typeface="Prompt"/>
                <a:cs typeface="Prompt"/>
                <a:sym typeface="Prompt"/>
              </a:rPr>
              <a:t>He will deliver me from the hand of this Philistine.” </a:t>
            </a:r>
          </a:p>
          <a:p>
            <a:pPr algn="ctr">
              <a:lnSpc>
                <a:spcPts val="10500"/>
              </a:lnSpc>
              <a:spcBef>
                <a:spcPct val="0"/>
              </a:spcBef>
            </a:pPr>
            <a:r>
              <a:rPr lang="en-US" sz="7500">
                <a:solidFill>
                  <a:srgbClr val="FFFFFF"/>
                </a:solidFill>
                <a:latin typeface="Prompt"/>
                <a:ea typeface="Prompt"/>
                <a:cs typeface="Prompt"/>
                <a:sym typeface="Prompt"/>
              </a:rPr>
              <a:t>And Saul said to David, “Go, and the Lord be with you!”</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1940A3"/>
        </a:solidFill>
      </p:bgPr>
    </p:bg>
    <p:spTree>
      <p:nvGrpSpPr>
        <p:cNvPr id="1" name=""/>
        <p:cNvGrpSpPr/>
        <p:nvPr/>
      </p:nvGrpSpPr>
      <p:grpSpPr>
        <a:xfrm>
          <a:off x="0" y="0"/>
          <a:ext cx="0" cy="0"/>
          <a:chOff x="0" y="0"/>
          <a:chExt cx="0" cy="0"/>
        </a:xfrm>
      </p:grpSpPr>
      <p:sp>
        <p:nvSpPr>
          <p:cNvPr name="Freeform 2" id="2"/>
          <p:cNvSpPr/>
          <p:nvPr/>
        </p:nvSpPr>
        <p:spPr>
          <a:xfrm flipH="false" flipV="false" rot="0">
            <a:off x="1053791" y="2000160"/>
            <a:ext cx="34564358" cy="15768993"/>
          </a:xfrm>
          <a:custGeom>
            <a:avLst/>
            <a:gdLst/>
            <a:ahLst/>
            <a:cxnLst/>
            <a:rect r="r" b="b" t="t" l="l"/>
            <a:pathLst>
              <a:path h="15768993" w="34564358">
                <a:moveTo>
                  <a:pt x="0" y="0"/>
                </a:moveTo>
                <a:lnTo>
                  <a:pt x="34564358" y="0"/>
                </a:lnTo>
                <a:lnTo>
                  <a:pt x="34564358" y="15768993"/>
                </a:lnTo>
                <a:lnTo>
                  <a:pt x="0" y="1576899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5145223" y="7092778"/>
            <a:ext cx="26381494" cy="4472357"/>
          </a:xfrm>
          <a:prstGeom prst="rect">
            <a:avLst/>
          </a:prstGeom>
        </p:spPr>
        <p:txBody>
          <a:bodyPr anchor="t" rtlCol="false" tIns="0" lIns="0" bIns="0" rIns="0">
            <a:spAutoFit/>
          </a:bodyPr>
          <a:lstStyle/>
          <a:p>
            <a:pPr algn="ctr">
              <a:lnSpc>
                <a:spcPts val="18448"/>
              </a:lnSpc>
              <a:spcBef>
                <a:spcPct val="0"/>
              </a:spcBef>
            </a:pPr>
            <a:r>
              <a:rPr lang="en-US" b="true" sz="13177">
                <a:solidFill>
                  <a:srgbClr val="FFFFFF"/>
                </a:solidFill>
                <a:latin typeface="Prompt Bold"/>
                <a:ea typeface="Prompt Bold"/>
                <a:cs typeface="Prompt Bold"/>
                <a:sym typeface="Prompt Bold"/>
              </a:rPr>
              <a:t>พระเยซูตรัสว่า “ ‘ถ้าช่วยได้’ น่ะหรือ? </a:t>
            </a:r>
          </a:p>
          <a:p>
            <a:pPr algn="ctr">
              <a:lnSpc>
                <a:spcPts val="18448"/>
              </a:lnSpc>
              <a:spcBef>
                <a:spcPct val="0"/>
              </a:spcBef>
            </a:pPr>
            <a:r>
              <a:rPr lang="en-US" b="true" sz="13177">
                <a:solidFill>
                  <a:srgbClr val="FFFFFF"/>
                </a:solidFill>
                <a:latin typeface="Prompt Bold"/>
                <a:ea typeface="Prompt Bold"/>
                <a:cs typeface="Prompt Bold"/>
                <a:sym typeface="Prompt Bold"/>
              </a:rPr>
              <a:t>ทุกสิ่งเป็นไปได้สำหรับคนที่เชื่อ”</a:t>
            </a:r>
          </a:p>
        </p:txBody>
      </p:sp>
      <p:sp>
        <p:nvSpPr>
          <p:cNvPr name="TextBox 4" id="4"/>
          <p:cNvSpPr txBox="true"/>
          <p:nvPr/>
        </p:nvSpPr>
        <p:spPr>
          <a:xfrm rot="0">
            <a:off x="15050956" y="3513353"/>
            <a:ext cx="6570027" cy="1633490"/>
          </a:xfrm>
          <a:prstGeom prst="rect">
            <a:avLst/>
          </a:prstGeom>
        </p:spPr>
        <p:txBody>
          <a:bodyPr anchor="t" rtlCol="false" tIns="0" lIns="0" bIns="0" rIns="0">
            <a:spAutoFit/>
          </a:bodyPr>
          <a:lstStyle/>
          <a:p>
            <a:pPr algn="ctr">
              <a:lnSpc>
                <a:spcPts val="13720"/>
              </a:lnSpc>
              <a:spcBef>
                <a:spcPct val="0"/>
              </a:spcBef>
            </a:pPr>
            <a:r>
              <a:rPr lang="en-US" b="true" sz="9800">
                <a:solidFill>
                  <a:srgbClr val="E3CC84"/>
                </a:solidFill>
                <a:latin typeface="Prompt Bold"/>
                <a:ea typeface="Prompt Bold"/>
                <a:cs typeface="Prompt Bold"/>
                <a:sym typeface="Prompt Bold"/>
              </a:rPr>
              <a:t>มาระโก 9:23</a:t>
            </a:r>
          </a:p>
        </p:txBody>
      </p:sp>
      <p:sp>
        <p:nvSpPr>
          <p:cNvPr name="TextBox 5" id="5"/>
          <p:cNvSpPr txBox="true"/>
          <p:nvPr/>
        </p:nvSpPr>
        <p:spPr>
          <a:xfrm rot="0">
            <a:off x="15959065" y="4994443"/>
            <a:ext cx="4753808" cy="1359938"/>
          </a:xfrm>
          <a:prstGeom prst="rect">
            <a:avLst/>
          </a:prstGeom>
        </p:spPr>
        <p:txBody>
          <a:bodyPr anchor="t" rtlCol="false" tIns="0" lIns="0" bIns="0" rIns="0">
            <a:spAutoFit/>
          </a:bodyPr>
          <a:lstStyle/>
          <a:p>
            <a:pPr algn="ctr">
              <a:lnSpc>
                <a:spcPts val="11142"/>
              </a:lnSpc>
              <a:spcBef>
                <a:spcPct val="0"/>
              </a:spcBef>
            </a:pPr>
            <a:r>
              <a:rPr lang="en-US" sz="7959">
                <a:solidFill>
                  <a:srgbClr val="E3CC84"/>
                </a:solidFill>
                <a:latin typeface="Prompt"/>
                <a:ea typeface="Prompt"/>
                <a:cs typeface="Prompt"/>
                <a:sym typeface="Prompt"/>
              </a:rPr>
              <a:t>Mark 9:23</a:t>
            </a:r>
          </a:p>
        </p:txBody>
      </p:sp>
      <p:sp>
        <p:nvSpPr>
          <p:cNvPr name="TextBox 6" id="6"/>
          <p:cNvSpPr txBox="true"/>
          <p:nvPr/>
        </p:nvSpPr>
        <p:spPr>
          <a:xfrm rot="0">
            <a:off x="1053791" y="12787143"/>
            <a:ext cx="34564358" cy="2787649"/>
          </a:xfrm>
          <a:prstGeom prst="rect">
            <a:avLst/>
          </a:prstGeom>
        </p:spPr>
        <p:txBody>
          <a:bodyPr anchor="t" rtlCol="false" tIns="0" lIns="0" bIns="0" rIns="0">
            <a:spAutoFit/>
          </a:bodyPr>
          <a:lstStyle/>
          <a:p>
            <a:pPr algn="ctr">
              <a:lnSpc>
                <a:spcPts val="11200"/>
              </a:lnSpc>
              <a:spcBef>
                <a:spcPct val="0"/>
              </a:spcBef>
            </a:pPr>
            <a:r>
              <a:rPr lang="en-US" sz="8000">
                <a:solidFill>
                  <a:srgbClr val="FFFFFF"/>
                </a:solidFill>
                <a:latin typeface="Prompt"/>
                <a:ea typeface="Prompt"/>
                <a:cs typeface="Prompt"/>
                <a:sym typeface="Prompt"/>
              </a:rPr>
              <a:t>Jesus said unto him, If thou canst believe, </a:t>
            </a:r>
          </a:p>
          <a:p>
            <a:pPr algn="ctr">
              <a:lnSpc>
                <a:spcPts val="11200"/>
              </a:lnSpc>
              <a:spcBef>
                <a:spcPct val="0"/>
              </a:spcBef>
            </a:pPr>
            <a:r>
              <a:rPr lang="en-US" sz="8000">
                <a:solidFill>
                  <a:srgbClr val="FFFFFF"/>
                </a:solidFill>
                <a:latin typeface="Prompt"/>
                <a:ea typeface="Prompt"/>
                <a:cs typeface="Prompt"/>
                <a:sym typeface="Prompt"/>
              </a:rPr>
              <a:t>all things are possible to him that believeth.</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1940A3"/>
        </a:solidFill>
      </p:bgPr>
    </p:bg>
    <p:spTree>
      <p:nvGrpSpPr>
        <p:cNvPr id="1" name=""/>
        <p:cNvGrpSpPr/>
        <p:nvPr/>
      </p:nvGrpSpPr>
      <p:grpSpPr>
        <a:xfrm>
          <a:off x="0" y="0"/>
          <a:ext cx="0" cy="0"/>
          <a:chOff x="0" y="0"/>
          <a:chExt cx="0" cy="0"/>
        </a:xfrm>
      </p:grpSpPr>
      <p:sp>
        <p:nvSpPr>
          <p:cNvPr name="TextBox 2" id="2"/>
          <p:cNvSpPr txBox="true"/>
          <p:nvPr/>
        </p:nvSpPr>
        <p:spPr>
          <a:xfrm rot="0">
            <a:off x="2185701" y="5620405"/>
            <a:ext cx="31628597" cy="5233666"/>
          </a:xfrm>
          <a:prstGeom prst="rect">
            <a:avLst/>
          </a:prstGeom>
        </p:spPr>
        <p:txBody>
          <a:bodyPr anchor="t" rtlCol="false" tIns="0" lIns="0" bIns="0" rIns="0">
            <a:spAutoFit/>
          </a:bodyPr>
          <a:lstStyle/>
          <a:p>
            <a:pPr algn="ctr">
              <a:lnSpc>
                <a:spcPts val="13930"/>
              </a:lnSpc>
              <a:spcBef>
                <a:spcPct val="0"/>
              </a:spcBef>
            </a:pPr>
            <a:r>
              <a:rPr lang="en-US" b="true" sz="9950">
                <a:solidFill>
                  <a:srgbClr val="FFFFFF"/>
                </a:solidFill>
                <a:latin typeface="Prompt Bold"/>
                <a:ea typeface="Prompt Bold"/>
                <a:cs typeface="Prompt Bold"/>
                <a:sym typeface="Prompt Bold"/>
              </a:rPr>
              <a:t>เมื่อเผชิญกับสถานการณ์ที่ดูเหมือนเป็นไปไม่ได้ </a:t>
            </a:r>
          </a:p>
          <a:p>
            <a:pPr algn="ctr">
              <a:lnSpc>
                <a:spcPts val="13930"/>
              </a:lnSpc>
              <a:spcBef>
                <a:spcPct val="0"/>
              </a:spcBef>
            </a:pPr>
            <a:r>
              <a:rPr lang="en-US" b="true" sz="9950">
                <a:solidFill>
                  <a:srgbClr val="FFFFFF"/>
                </a:solidFill>
                <a:latin typeface="Prompt Bold"/>
                <a:ea typeface="Prompt Bold"/>
                <a:cs typeface="Prompt Bold"/>
                <a:sym typeface="Prompt Bold"/>
              </a:rPr>
              <a:t>ความเชื่อไม่ปฏิเสธความเป็นไปไม่ได้ แต่เชื่อว่าพระเจ้ายิ่งใหญ่</a:t>
            </a:r>
          </a:p>
          <a:p>
            <a:pPr algn="ctr">
              <a:lnSpc>
                <a:spcPts val="13930"/>
              </a:lnSpc>
              <a:spcBef>
                <a:spcPct val="0"/>
              </a:spcBef>
            </a:pPr>
            <a:r>
              <a:rPr lang="en-US" b="true" sz="9950">
                <a:solidFill>
                  <a:srgbClr val="FFFFFF"/>
                </a:solidFill>
                <a:latin typeface="Prompt Bold"/>
                <a:ea typeface="Prompt Bold"/>
                <a:cs typeface="Prompt Bold"/>
                <a:sym typeface="Prompt Bold"/>
              </a:rPr>
              <a:t>กว่าความเป็นไปไม่ได้ และทุกสิ่งเป็นไปได้สําหรับผู้ที่เชื่อ </a:t>
            </a:r>
          </a:p>
        </p:txBody>
      </p:sp>
      <p:grpSp>
        <p:nvGrpSpPr>
          <p:cNvPr name="Group 3" id="3"/>
          <p:cNvGrpSpPr/>
          <p:nvPr/>
        </p:nvGrpSpPr>
        <p:grpSpPr>
          <a:xfrm rot="0">
            <a:off x="15956960" y="2000160"/>
            <a:ext cx="4086080" cy="2872036"/>
            <a:chOff x="0" y="0"/>
            <a:chExt cx="5448106" cy="3829382"/>
          </a:xfrm>
        </p:grpSpPr>
        <p:sp>
          <p:nvSpPr>
            <p:cNvPr name="Freeform 4" id="4"/>
            <p:cNvSpPr/>
            <p:nvPr/>
          </p:nvSpPr>
          <p:spPr>
            <a:xfrm flipH="false" flipV="false" rot="0">
              <a:off x="0" y="0"/>
              <a:ext cx="1876397" cy="3829382"/>
            </a:xfrm>
            <a:custGeom>
              <a:avLst/>
              <a:gdLst/>
              <a:ahLst/>
              <a:cxnLst/>
              <a:rect r="r" b="b" t="t" l="l"/>
              <a:pathLst>
                <a:path h="3829382" w="1876397">
                  <a:moveTo>
                    <a:pt x="0" y="0"/>
                  </a:moveTo>
                  <a:lnTo>
                    <a:pt x="1876397" y="0"/>
                  </a:lnTo>
                  <a:lnTo>
                    <a:pt x="1876397" y="3829382"/>
                  </a:lnTo>
                  <a:lnTo>
                    <a:pt x="0" y="3829382"/>
                  </a:lnTo>
                  <a:lnTo>
                    <a:pt x="0" y="0"/>
                  </a:lnTo>
                  <a:close/>
                </a:path>
              </a:pathLst>
            </a:custGeom>
            <a:blipFill>
              <a:blip r:embed="rId2"/>
              <a:stretch>
                <a:fillRect l="0" t="0" r="0" b="0"/>
              </a:stretch>
            </a:blipFill>
          </p:spPr>
        </p:sp>
        <p:sp>
          <p:nvSpPr>
            <p:cNvPr name="Freeform 5" id="5"/>
            <p:cNvSpPr/>
            <p:nvPr/>
          </p:nvSpPr>
          <p:spPr>
            <a:xfrm flipH="false" flipV="false" rot="0">
              <a:off x="2338412" y="3041466"/>
              <a:ext cx="776097" cy="787916"/>
            </a:xfrm>
            <a:custGeom>
              <a:avLst/>
              <a:gdLst/>
              <a:ahLst/>
              <a:cxnLst/>
              <a:rect r="r" b="b" t="t" l="l"/>
              <a:pathLst>
                <a:path h="787916" w="776097">
                  <a:moveTo>
                    <a:pt x="0" y="0"/>
                  </a:moveTo>
                  <a:lnTo>
                    <a:pt x="776097" y="0"/>
                  </a:lnTo>
                  <a:lnTo>
                    <a:pt x="776097" y="787916"/>
                  </a:lnTo>
                  <a:lnTo>
                    <a:pt x="0" y="78791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0">
              <a:off x="3571709" y="0"/>
              <a:ext cx="1876397" cy="3829382"/>
            </a:xfrm>
            <a:custGeom>
              <a:avLst/>
              <a:gdLst/>
              <a:ahLst/>
              <a:cxnLst/>
              <a:rect r="r" b="b" t="t" l="l"/>
              <a:pathLst>
                <a:path h="3829382" w="1876397">
                  <a:moveTo>
                    <a:pt x="0" y="0"/>
                  </a:moveTo>
                  <a:lnTo>
                    <a:pt x="1876397" y="0"/>
                  </a:lnTo>
                  <a:lnTo>
                    <a:pt x="1876397" y="3829382"/>
                  </a:lnTo>
                  <a:lnTo>
                    <a:pt x="0" y="3829382"/>
                  </a:lnTo>
                  <a:lnTo>
                    <a:pt x="0" y="0"/>
                  </a:lnTo>
                  <a:close/>
                </a:path>
              </a:pathLst>
            </a:custGeom>
            <a:blipFill>
              <a:blip r:embed="rId2"/>
              <a:stretch>
                <a:fillRect l="0" t="0" r="0" b="0"/>
              </a:stretch>
            </a:blipFill>
          </p:spPr>
        </p:sp>
      </p:grpSp>
      <p:sp>
        <p:nvSpPr>
          <p:cNvPr name="TextBox 7" id="7"/>
          <p:cNvSpPr txBox="true"/>
          <p:nvPr/>
        </p:nvSpPr>
        <p:spPr>
          <a:xfrm rot="0">
            <a:off x="4887229" y="11659429"/>
            <a:ext cx="26225541" cy="5616576"/>
          </a:xfrm>
          <a:prstGeom prst="rect">
            <a:avLst/>
          </a:prstGeom>
        </p:spPr>
        <p:txBody>
          <a:bodyPr anchor="t" rtlCol="false" tIns="0" lIns="0" bIns="0" rIns="0">
            <a:spAutoFit/>
          </a:bodyPr>
          <a:lstStyle/>
          <a:p>
            <a:pPr algn="ctr">
              <a:lnSpc>
                <a:spcPts val="11199"/>
              </a:lnSpc>
            </a:pPr>
            <a:r>
              <a:rPr lang="en-US" sz="7999">
                <a:solidFill>
                  <a:srgbClr val="FFFFFF"/>
                </a:solidFill>
                <a:latin typeface="Prompt"/>
                <a:ea typeface="Prompt"/>
                <a:cs typeface="Prompt"/>
                <a:sym typeface="Prompt"/>
              </a:rPr>
              <a:t>When faced with a seemingly impossible situationn </a:t>
            </a:r>
          </a:p>
          <a:p>
            <a:pPr algn="ctr">
              <a:lnSpc>
                <a:spcPts val="11199"/>
              </a:lnSpc>
            </a:pPr>
            <a:r>
              <a:rPr lang="en-US" sz="7999">
                <a:solidFill>
                  <a:srgbClr val="FFFFFF"/>
                </a:solidFill>
                <a:latin typeface="Prompt"/>
                <a:ea typeface="Prompt"/>
                <a:cs typeface="Prompt"/>
                <a:sym typeface="Prompt"/>
              </a:rPr>
              <a:t>faith doesn’t deny the impossibility; </a:t>
            </a:r>
          </a:p>
          <a:p>
            <a:pPr algn="ctr">
              <a:lnSpc>
                <a:spcPts val="11199"/>
              </a:lnSpc>
            </a:pPr>
            <a:r>
              <a:rPr lang="en-US" sz="7999">
                <a:solidFill>
                  <a:srgbClr val="FFFFFF"/>
                </a:solidFill>
                <a:latin typeface="Prompt"/>
                <a:ea typeface="Prompt"/>
                <a:cs typeface="Prompt"/>
                <a:sym typeface="Prompt"/>
              </a:rPr>
              <a:t>it believes that God is greater than the impossibility </a:t>
            </a:r>
          </a:p>
          <a:p>
            <a:pPr algn="ctr">
              <a:lnSpc>
                <a:spcPts val="11199"/>
              </a:lnSpc>
              <a:spcBef>
                <a:spcPct val="0"/>
              </a:spcBef>
            </a:pPr>
            <a:r>
              <a:rPr lang="en-US" sz="7999">
                <a:solidFill>
                  <a:srgbClr val="FFFFFF"/>
                </a:solidFill>
                <a:latin typeface="Prompt"/>
                <a:ea typeface="Prompt"/>
                <a:cs typeface="Prompt"/>
                <a:sym typeface="Prompt"/>
              </a:rPr>
              <a:t>and that all things are possible to</a:t>
            </a:r>
            <a:r>
              <a:rPr lang="en-US" sz="7999">
                <a:solidFill>
                  <a:srgbClr val="FFFFFF"/>
                </a:solidFill>
                <a:latin typeface="Prompt"/>
                <a:ea typeface="Prompt"/>
                <a:cs typeface="Prompt"/>
                <a:sym typeface="Prompt"/>
              </a:rPr>
              <a:t> him who believes. </a:t>
            </a:r>
          </a:p>
        </p:txBody>
      </p:sp>
      <p:sp>
        <p:nvSpPr>
          <p:cNvPr name="Freeform 8" id="8"/>
          <p:cNvSpPr/>
          <p:nvPr/>
        </p:nvSpPr>
        <p:spPr>
          <a:xfrm flipH="true" flipV="true" rot="0">
            <a:off x="31942440" y="0"/>
            <a:ext cx="4114800" cy="4114800"/>
          </a:xfrm>
          <a:custGeom>
            <a:avLst/>
            <a:gdLst/>
            <a:ahLst/>
            <a:cxnLst/>
            <a:rect r="r" b="b" t="t" l="l"/>
            <a:pathLst>
              <a:path h="4114800" w="4114800">
                <a:moveTo>
                  <a:pt x="4114800" y="4114800"/>
                </a:moveTo>
                <a:lnTo>
                  <a:pt x="0" y="4114800"/>
                </a:lnTo>
                <a:lnTo>
                  <a:pt x="0" y="0"/>
                </a:lnTo>
                <a:lnTo>
                  <a:pt x="4114800" y="0"/>
                </a:lnTo>
                <a:lnTo>
                  <a:pt x="4114800" y="411480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0">
            <a:off x="128301" y="15886800"/>
            <a:ext cx="4114800" cy="4114800"/>
          </a:xfrm>
          <a:custGeom>
            <a:avLst/>
            <a:gdLst/>
            <a:ahLst/>
            <a:cxnLst/>
            <a:rect r="r" b="b" t="t" l="l"/>
            <a:pathLst>
              <a:path h="4114800" w="4114800">
                <a:moveTo>
                  <a:pt x="0" y="0"/>
                </a:moveTo>
                <a:lnTo>
                  <a:pt x="4114800" y="0"/>
                </a:lnTo>
                <a:lnTo>
                  <a:pt x="4114800"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1940A3"/>
        </a:solidFill>
      </p:bgPr>
    </p:bg>
    <p:spTree>
      <p:nvGrpSpPr>
        <p:cNvPr id="1" name=""/>
        <p:cNvGrpSpPr/>
        <p:nvPr/>
      </p:nvGrpSpPr>
      <p:grpSpPr>
        <a:xfrm>
          <a:off x="0" y="0"/>
          <a:ext cx="0" cy="0"/>
          <a:chOff x="0" y="0"/>
          <a:chExt cx="0" cy="0"/>
        </a:xfrm>
      </p:grpSpPr>
      <p:sp>
        <p:nvSpPr>
          <p:cNvPr name="Freeform 2" id="2"/>
          <p:cNvSpPr/>
          <p:nvPr/>
        </p:nvSpPr>
        <p:spPr>
          <a:xfrm flipH="false" flipV="true" rot="0">
            <a:off x="0" y="0"/>
            <a:ext cx="4787338" cy="4787338"/>
          </a:xfrm>
          <a:custGeom>
            <a:avLst/>
            <a:gdLst/>
            <a:ahLst/>
            <a:cxnLst/>
            <a:rect r="r" b="b" t="t" l="l"/>
            <a:pathLst>
              <a:path h="4787338" w="4787338">
                <a:moveTo>
                  <a:pt x="0" y="4787338"/>
                </a:moveTo>
                <a:lnTo>
                  <a:pt x="4787338" y="4787338"/>
                </a:lnTo>
                <a:lnTo>
                  <a:pt x="4787338" y="0"/>
                </a:lnTo>
                <a:lnTo>
                  <a:pt x="0" y="0"/>
                </a:lnTo>
                <a:lnTo>
                  <a:pt x="0" y="4787338"/>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true" rot="0">
            <a:off x="31212662" y="0"/>
            <a:ext cx="4787338" cy="4787338"/>
          </a:xfrm>
          <a:custGeom>
            <a:avLst/>
            <a:gdLst/>
            <a:ahLst/>
            <a:cxnLst/>
            <a:rect r="r" b="b" t="t" l="l"/>
            <a:pathLst>
              <a:path h="4787338" w="4787338">
                <a:moveTo>
                  <a:pt x="4787338" y="4787338"/>
                </a:moveTo>
                <a:lnTo>
                  <a:pt x="0" y="4787338"/>
                </a:lnTo>
                <a:lnTo>
                  <a:pt x="0" y="0"/>
                </a:lnTo>
                <a:lnTo>
                  <a:pt x="4787338" y="0"/>
                </a:lnTo>
                <a:lnTo>
                  <a:pt x="4787338" y="4787338"/>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true" flipV="false" rot="0">
            <a:off x="31212662" y="15462662"/>
            <a:ext cx="4787338" cy="4787338"/>
          </a:xfrm>
          <a:custGeom>
            <a:avLst/>
            <a:gdLst/>
            <a:ahLst/>
            <a:cxnLst/>
            <a:rect r="r" b="b" t="t" l="l"/>
            <a:pathLst>
              <a:path h="4787338" w="4787338">
                <a:moveTo>
                  <a:pt x="4787338" y="0"/>
                </a:moveTo>
                <a:lnTo>
                  <a:pt x="0" y="0"/>
                </a:lnTo>
                <a:lnTo>
                  <a:pt x="0" y="4787338"/>
                </a:lnTo>
                <a:lnTo>
                  <a:pt x="4787338" y="4787338"/>
                </a:lnTo>
                <a:lnTo>
                  <a:pt x="4787338"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0" y="15462662"/>
            <a:ext cx="4787338" cy="4787338"/>
          </a:xfrm>
          <a:custGeom>
            <a:avLst/>
            <a:gdLst/>
            <a:ahLst/>
            <a:cxnLst/>
            <a:rect r="r" b="b" t="t" l="l"/>
            <a:pathLst>
              <a:path h="4787338" w="4787338">
                <a:moveTo>
                  <a:pt x="0" y="0"/>
                </a:moveTo>
                <a:lnTo>
                  <a:pt x="4787338" y="0"/>
                </a:lnTo>
                <a:lnTo>
                  <a:pt x="4787338" y="4787338"/>
                </a:lnTo>
                <a:lnTo>
                  <a:pt x="0" y="478733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6379873" y="2000160"/>
            <a:ext cx="3240254" cy="4696020"/>
          </a:xfrm>
          <a:custGeom>
            <a:avLst/>
            <a:gdLst/>
            <a:ahLst/>
            <a:cxnLst/>
            <a:rect r="r" b="b" t="t" l="l"/>
            <a:pathLst>
              <a:path h="4696020" w="3240254">
                <a:moveTo>
                  <a:pt x="0" y="0"/>
                </a:moveTo>
                <a:lnTo>
                  <a:pt x="3240254" y="0"/>
                </a:lnTo>
                <a:lnTo>
                  <a:pt x="3240254" y="4696020"/>
                </a:lnTo>
                <a:lnTo>
                  <a:pt x="0" y="4696020"/>
                </a:lnTo>
                <a:lnTo>
                  <a:pt x="0" y="0"/>
                </a:lnTo>
                <a:close/>
              </a:path>
            </a:pathLst>
          </a:custGeom>
          <a:blipFill>
            <a:blip r:embed="rId4"/>
            <a:stretch>
              <a:fillRect l="0" t="0" r="0" b="0"/>
            </a:stretch>
          </a:blipFill>
        </p:spPr>
      </p:sp>
      <p:sp>
        <p:nvSpPr>
          <p:cNvPr name="TextBox 7" id="7"/>
          <p:cNvSpPr txBox="true"/>
          <p:nvPr/>
        </p:nvSpPr>
        <p:spPr>
          <a:xfrm rot="0">
            <a:off x="6636496" y="7773138"/>
            <a:ext cx="22727008" cy="5027577"/>
          </a:xfrm>
          <a:prstGeom prst="rect">
            <a:avLst/>
          </a:prstGeom>
        </p:spPr>
        <p:txBody>
          <a:bodyPr anchor="t" rtlCol="false" tIns="0" lIns="0" bIns="0" rIns="0">
            <a:spAutoFit/>
          </a:bodyPr>
          <a:lstStyle/>
          <a:p>
            <a:pPr algn="ctr">
              <a:lnSpc>
                <a:spcPts val="19707"/>
              </a:lnSpc>
            </a:pPr>
            <a:r>
              <a:rPr lang="en-US" b="true" sz="17287">
                <a:solidFill>
                  <a:srgbClr val="FFFFFF"/>
                </a:solidFill>
                <a:latin typeface="Prompt Bold"/>
                <a:ea typeface="Prompt Bold"/>
                <a:cs typeface="Prompt Bold"/>
                <a:sym typeface="Prompt Bold"/>
              </a:rPr>
              <a:t>ด</a:t>
            </a:r>
            <a:r>
              <a:rPr lang="en-US" b="true" sz="17287">
                <a:solidFill>
                  <a:srgbClr val="FFFFFF"/>
                </a:solidFill>
                <a:latin typeface="Prompt Bold"/>
                <a:ea typeface="Prompt Bold"/>
                <a:cs typeface="Prompt Bold"/>
                <a:sym typeface="Prompt Bold"/>
              </a:rPr>
              <a:t>าวิดทําสิ่งที่เป็นไปไม่ได้ </a:t>
            </a:r>
          </a:p>
          <a:p>
            <a:pPr algn="ctr">
              <a:lnSpc>
                <a:spcPts val="19707"/>
              </a:lnSpc>
            </a:pPr>
            <a:r>
              <a:rPr lang="en-US" b="true" sz="17287">
                <a:solidFill>
                  <a:srgbClr val="FFFFFF"/>
                </a:solidFill>
                <a:latin typeface="Prompt Bold"/>
                <a:ea typeface="Prompt Bold"/>
                <a:cs typeface="Prompt Bold"/>
                <a:sym typeface="Prompt Bold"/>
              </a:rPr>
              <a:t>คือเอาชนะโกลิอัท</a:t>
            </a:r>
          </a:p>
        </p:txBody>
      </p:sp>
      <p:sp>
        <p:nvSpPr>
          <p:cNvPr name="TextBox 8" id="8"/>
          <p:cNvSpPr txBox="true"/>
          <p:nvPr/>
        </p:nvSpPr>
        <p:spPr>
          <a:xfrm rot="0">
            <a:off x="5502962" y="13074389"/>
            <a:ext cx="24994077" cy="1574166"/>
          </a:xfrm>
          <a:prstGeom prst="rect">
            <a:avLst/>
          </a:prstGeom>
        </p:spPr>
        <p:txBody>
          <a:bodyPr anchor="t" rtlCol="false" tIns="0" lIns="0" bIns="0" rIns="0">
            <a:spAutoFit/>
          </a:bodyPr>
          <a:lstStyle/>
          <a:p>
            <a:pPr algn="ctr">
              <a:lnSpc>
                <a:spcPts val="12984"/>
              </a:lnSpc>
              <a:spcBef>
                <a:spcPct val="0"/>
              </a:spcBef>
            </a:pPr>
            <a:r>
              <a:rPr lang="en-US" sz="9274">
                <a:solidFill>
                  <a:srgbClr val="FFFFFF"/>
                </a:solidFill>
                <a:latin typeface="Prompt"/>
                <a:ea typeface="Prompt"/>
                <a:cs typeface="Prompt"/>
                <a:sym typeface="Prompt"/>
              </a:rPr>
              <a:t>D</a:t>
            </a:r>
            <a:r>
              <a:rPr lang="en-US" sz="9274">
                <a:solidFill>
                  <a:srgbClr val="FFFFFF"/>
                </a:solidFill>
                <a:latin typeface="Prompt"/>
                <a:ea typeface="Prompt"/>
                <a:cs typeface="Prompt"/>
                <a:sym typeface="Prompt"/>
              </a:rPr>
              <a:t>avid does the imposssinle, defeats Goliath</a:t>
            </a:r>
          </a:p>
        </p:txBody>
      </p:sp>
      <p:sp>
        <p:nvSpPr>
          <p:cNvPr name="TextBox 9" id="9"/>
          <p:cNvSpPr txBox="true"/>
          <p:nvPr/>
        </p:nvSpPr>
        <p:spPr>
          <a:xfrm rot="0">
            <a:off x="13877461" y="15700642"/>
            <a:ext cx="8245078" cy="2769638"/>
          </a:xfrm>
          <a:prstGeom prst="rect">
            <a:avLst/>
          </a:prstGeom>
        </p:spPr>
        <p:txBody>
          <a:bodyPr anchor="t" rtlCol="false" tIns="0" lIns="0" bIns="0" rIns="0">
            <a:spAutoFit/>
          </a:bodyPr>
          <a:lstStyle/>
          <a:p>
            <a:pPr algn="ctr">
              <a:lnSpc>
                <a:spcPts val="11142"/>
              </a:lnSpc>
              <a:spcBef>
                <a:spcPct val="0"/>
              </a:spcBef>
            </a:pPr>
            <a:r>
              <a:rPr lang="en-US" b="true" sz="7959">
                <a:solidFill>
                  <a:srgbClr val="FFFFFF"/>
                </a:solidFill>
                <a:latin typeface="Prompt Bold"/>
                <a:ea typeface="Prompt Bold"/>
                <a:cs typeface="Prompt Bold"/>
                <a:sym typeface="Prompt Bold"/>
              </a:rPr>
              <a:t>1 ซ</a:t>
            </a:r>
            <a:r>
              <a:rPr lang="en-US" b="true" sz="7959">
                <a:solidFill>
                  <a:srgbClr val="FFFFFF"/>
                </a:solidFill>
                <a:latin typeface="Prompt Bold"/>
                <a:ea typeface="Prompt Bold"/>
                <a:cs typeface="Prompt Bold"/>
                <a:sym typeface="Prompt Bold"/>
              </a:rPr>
              <a:t>ามูเอล 17:36-51</a:t>
            </a:r>
          </a:p>
          <a:p>
            <a:pPr algn="ctr">
              <a:lnSpc>
                <a:spcPts val="11142"/>
              </a:lnSpc>
              <a:spcBef>
                <a:spcPct val="0"/>
              </a:spcBef>
            </a:pPr>
            <a:r>
              <a:rPr lang="en-US" sz="7959">
                <a:solidFill>
                  <a:srgbClr val="FFFFFF"/>
                </a:solidFill>
                <a:latin typeface="Prompt"/>
                <a:ea typeface="Prompt"/>
                <a:cs typeface="Prompt"/>
                <a:sym typeface="Prompt"/>
              </a:rPr>
              <a:t>1 Samuel 17:36-51</a:t>
            </a:r>
          </a:p>
        </p:txBody>
      </p:sp>
      <p:sp>
        <p:nvSpPr>
          <p:cNvPr name="Freeform 10" id="10"/>
          <p:cNvSpPr/>
          <p:nvPr/>
        </p:nvSpPr>
        <p:spPr>
          <a:xfrm flipH="false" flipV="false" rot="0">
            <a:off x="2170379" y="14191694"/>
            <a:ext cx="8932233" cy="5939935"/>
          </a:xfrm>
          <a:custGeom>
            <a:avLst/>
            <a:gdLst/>
            <a:ahLst/>
            <a:cxnLst/>
            <a:rect r="r" b="b" t="t" l="l"/>
            <a:pathLst>
              <a:path h="5939935" w="8932233">
                <a:moveTo>
                  <a:pt x="0" y="0"/>
                </a:moveTo>
                <a:lnTo>
                  <a:pt x="8932234" y="0"/>
                </a:lnTo>
                <a:lnTo>
                  <a:pt x="8932234" y="5939935"/>
                </a:lnTo>
                <a:lnTo>
                  <a:pt x="0" y="5939935"/>
                </a:lnTo>
                <a:lnTo>
                  <a:pt x="0" y="0"/>
                </a:lnTo>
                <a:close/>
              </a:path>
            </a:pathLst>
          </a:custGeom>
          <a:blipFill>
            <a:blip r:embed="rId5"/>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1940A3"/>
        </a:solidFill>
      </p:bgPr>
    </p:bg>
    <p:spTree>
      <p:nvGrpSpPr>
        <p:cNvPr id="1" name=""/>
        <p:cNvGrpSpPr/>
        <p:nvPr/>
      </p:nvGrpSpPr>
      <p:grpSpPr>
        <a:xfrm>
          <a:off x="0" y="0"/>
          <a:ext cx="0" cy="0"/>
          <a:chOff x="0" y="0"/>
          <a:chExt cx="0" cy="0"/>
        </a:xfrm>
      </p:grpSpPr>
      <p:sp>
        <p:nvSpPr>
          <p:cNvPr name="Freeform 2" id="2"/>
          <p:cNvSpPr/>
          <p:nvPr/>
        </p:nvSpPr>
        <p:spPr>
          <a:xfrm flipH="false" flipV="false" rot="0">
            <a:off x="717821" y="2116304"/>
            <a:ext cx="34564358" cy="15768993"/>
          </a:xfrm>
          <a:custGeom>
            <a:avLst/>
            <a:gdLst/>
            <a:ahLst/>
            <a:cxnLst/>
            <a:rect r="r" b="b" t="t" l="l"/>
            <a:pathLst>
              <a:path h="15768993" w="34564358">
                <a:moveTo>
                  <a:pt x="0" y="0"/>
                </a:moveTo>
                <a:lnTo>
                  <a:pt x="34564358" y="0"/>
                </a:lnTo>
                <a:lnTo>
                  <a:pt x="34564358" y="15768992"/>
                </a:lnTo>
                <a:lnTo>
                  <a:pt x="0" y="1576899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3429349" y="6608290"/>
            <a:ext cx="29813241" cy="4698356"/>
          </a:xfrm>
          <a:prstGeom prst="rect">
            <a:avLst/>
          </a:prstGeom>
        </p:spPr>
        <p:txBody>
          <a:bodyPr anchor="t" rtlCol="false" tIns="0" lIns="0" bIns="0" rIns="0">
            <a:spAutoFit/>
          </a:bodyPr>
          <a:lstStyle/>
          <a:p>
            <a:pPr algn="ctr">
              <a:lnSpc>
                <a:spcPts val="12505"/>
              </a:lnSpc>
              <a:spcBef>
                <a:spcPct val="0"/>
              </a:spcBef>
            </a:pPr>
            <a:r>
              <a:rPr lang="en-US" b="true" sz="8932">
                <a:solidFill>
                  <a:srgbClr val="FFFFFF"/>
                </a:solidFill>
                <a:latin typeface="Prompt Bold"/>
                <a:ea typeface="Prompt Bold"/>
                <a:cs typeface="Prompt Bold"/>
                <a:sym typeface="Prompt Bold"/>
              </a:rPr>
              <a:t>ผ</a:t>
            </a:r>
            <a:r>
              <a:rPr lang="en-US" b="true" sz="8932">
                <a:solidFill>
                  <a:srgbClr val="FFFFFF"/>
                </a:solidFill>
                <a:latin typeface="Prompt Bold"/>
                <a:ea typeface="Prompt Bold"/>
                <a:cs typeface="Prompt Bold"/>
                <a:sym typeface="Prompt Bold"/>
              </a:rPr>
              <a:t>ู้รับใช้ของฝ่าพระบาทได้ฆ่าทั้งสิงโตและหมีมาแล้ว ชาวฟีลิสเตียผู้ไม่ได้เข้าสุหนัตคนนี้จะเป็นเหมือนสัตว์เหล่านั้น เพราะเขา</a:t>
            </a:r>
          </a:p>
          <a:p>
            <a:pPr algn="ctr">
              <a:lnSpc>
                <a:spcPts val="12505"/>
              </a:lnSpc>
              <a:spcBef>
                <a:spcPct val="0"/>
              </a:spcBef>
            </a:pPr>
            <a:r>
              <a:rPr lang="en-US" b="true" sz="8932">
                <a:solidFill>
                  <a:srgbClr val="FFFFFF"/>
                </a:solidFill>
                <a:latin typeface="Prompt Bold"/>
                <a:ea typeface="Prompt Bold"/>
                <a:cs typeface="Prompt Bold"/>
                <a:sym typeface="Prompt Bold"/>
              </a:rPr>
              <a:t>มาสบประมาทกองทัพของพระเจ้าผู้ทรงพระชนม์อยู่</a:t>
            </a:r>
          </a:p>
        </p:txBody>
      </p:sp>
      <p:sp>
        <p:nvSpPr>
          <p:cNvPr name="TextBox 4" id="4"/>
          <p:cNvSpPr txBox="true"/>
          <p:nvPr/>
        </p:nvSpPr>
        <p:spPr>
          <a:xfrm rot="0">
            <a:off x="14176192" y="3513353"/>
            <a:ext cx="8319555" cy="1633490"/>
          </a:xfrm>
          <a:prstGeom prst="rect">
            <a:avLst/>
          </a:prstGeom>
        </p:spPr>
        <p:txBody>
          <a:bodyPr anchor="t" rtlCol="false" tIns="0" lIns="0" bIns="0" rIns="0">
            <a:spAutoFit/>
          </a:bodyPr>
          <a:lstStyle/>
          <a:p>
            <a:pPr algn="ctr">
              <a:lnSpc>
                <a:spcPts val="13720"/>
              </a:lnSpc>
              <a:spcBef>
                <a:spcPct val="0"/>
              </a:spcBef>
            </a:pPr>
            <a:r>
              <a:rPr lang="en-US" b="true" sz="9800">
                <a:solidFill>
                  <a:srgbClr val="E3CC84"/>
                </a:solidFill>
                <a:latin typeface="Prompt Bold"/>
                <a:ea typeface="Prompt Bold"/>
                <a:cs typeface="Prompt Bold"/>
                <a:sym typeface="Prompt Bold"/>
              </a:rPr>
              <a:t>1 ซา</a:t>
            </a:r>
            <a:r>
              <a:rPr lang="en-US" b="true" sz="9800">
                <a:solidFill>
                  <a:srgbClr val="E3CC84"/>
                </a:solidFill>
                <a:latin typeface="Prompt Bold"/>
                <a:ea typeface="Prompt Bold"/>
                <a:cs typeface="Prompt Bold"/>
                <a:sym typeface="Prompt Bold"/>
              </a:rPr>
              <a:t>มูเอล 17:36</a:t>
            </a:r>
          </a:p>
        </p:txBody>
      </p:sp>
      <p:sp>
        <p:nvSpPr>
          <p:cNvPr name="TextBox 5" id="5"/>
          <p:cNvSpPr txBox="true"/>
          <p:nvPr/>
        </p:nvSpPr>
        <p:spPr>
          <a:xfrm rot="0">
            <a:off x="14891610" y="4994443"/>
            <a:ext cx="6888718" cy="1359938"/>
          </a:xfrm>
          <a:prstGeom prst="rect">
            <a:avLst/>
          </a:prstGeom>
        </p:spPr>
        <p:txBody>
          <a:bodyPr anchor="t" rtlCol="false" tIns="0" lIns="0" bIns="0" rIns="0">
            <a:spAutoFit/>
          </a:bodyPr>
          <a:lstStyle/>
          <a:p>
            <a:pPr algn="ctr">
              <a:lnSpc>
                <a:spcPts val="11142"/>
              </a:lnSpc>
              <a:spcBef>
                <a:spcPct val="0"/>
              </a:spcBef>
            </a:pPr>
            <a:r>
              <a:rPr lang="en-US" sz="7959">
                <a:solidFill>
                  <a:srgbClr val="E3CC84"/>
                </a:solidFill>
                <a:latin typeface="Prompt"/>
                <a:ea typeface="Prompt"/>
                <a:cs typeface="Prompt"/>
                <a:sym typeface="Prompt"/>
              </a:rPr>
              <a:t>1 S</a:t>
            </a:r>
            <a:r>
              <a:rPr lang="en-US" sz="7959">
                <a:solidFill>
                  <a:srgbClr val="E3CC84"/>
                </a:solidFill>
                <a:latin typeface="Prompt"/>
                <a:ea typeface="Prompt"/>
                <a:cs typeface="Prompt"/>
                <a:sym typeface="Prompt"/>
              </a:rPr>
              <a:t>amuel 17:36</a:t>
            </a:r>
          </a:p>
        </p:txBody>
      </p:sp>
      <p:sp>
        <p:nvSpPr>
          <p:cNvPr name="TextBox 6" id="6"/>
          <p:cNvSpPr txBox="true"/>
          <p:nvPr/>
        </p:nvSpPr>
        <p:spPr>
          <a:xfrm rot="0">
            <a:off x="1053791" y="12392048"/>
            <a:ext cx="34564358" cy="3962400"/>
          </a:xfrm>
          <a:prstGeom prst="rect">
            <a:avLst/>
          </a:prstGeom>
        </p:spPr>
        <p:txBody>
          <a:bodyPr anchor="t" rtlCol="false" tIns="0" lIns="0" bIns="0" rIns="0">
            <a:spAutoFit/>
          </a:bodyPr>
          <a:lstStyle/>
          <a:p>
            <a:pPr algn="ctr">
              <a:lnSpc>
                <a:spcPts val="10500"/>
              </a:lnSpc>
              <a:spcBef>
                <a:spcPct val="0"/>
              </a:spcBef>
            </a:pPr>
            <a:r>
              <a:rPr lang="en-US" sz="7500">
                <a:solidFill>
                  <a:srgbClr val="FFFFFF"/>
                </a:solidFill>
                <a:latin typeface="Prompt"/>
                <a:ea typeface="Prompt"/>
                <a:cs typeface="Prompt"/>
                <a:sym typeface="Prompt"/>
              </a:rPr>
              <a:t>Yo</a:t>
            </a:r>
            <a:r>
              <a:rPr lang="en-US" sz="7500">
                <a:solidFill>
                  <a:srgbClr val="FFFFFF"/>
                </a:solidFill>
                <a:latin typeface="Prompt"/>
                <a:ea typeface="Prompt"/>
                <a:cs typeface="Prompt"/>
                <a:sym typeface="Prompt"/>
              </a:rPr>
              <a:t>ur servant has killed both lion and bear; </a:t>
            </a:r>
          </a:p>
          <a:p>
            <a:pPr algn="ctr">
              <a:lnSpc>
                <a:spcPts val="10500"/>
              </a:lnSpc>
              <a:spcBef>
                <a:spcPct val="0"/>
              </a:spcBef>
            </a:pPr>
            <a:r>
              <a:rPr lang="en-US" sz="7500">
                <a:solidFill>
                  <a:srgbClr val="FFFFFF"/>
                </a:solidFill>
                <a:latin typeface="Prompt"/>
                <a:ea typeface="Prompt"/>
                <a:cs typeface="Prompt"/>
                <a:sym typeface="Prompt"/>
              </a:rPr>
              <a:t>and this uncircumcised Philistine will be like one of them, </a:t>
            </a:r>
          </a:p>
          <a:p>
            <a:pPr algn="ctr">
              <a:lnSpc>
                <a:spcPts val="10500"/>
              </a:lnSpc>
              <a:spcBef>
                <a:spcPct val="0"/>
              </a:spcBef>
            </a:pPr>
            <a:r>
              <a:rPr lang="en-US" sz="7500">
                <a:solidFill>
                  <a:srgbClr val="FFFFFF"/>
                </a:solidFill>
                <a:latin typeface="Prompt"/>
                <a:ea typeface="Prompt"/>
                <a:cs typeface="Prompt"/>
                <a:sym typeface="Prompt"/>
              </a:rPr>
              <a:t>seeing he has defied the armies of the living God.”</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1940A3"/>
        </a:solidFill>
      </p:bgPr>
    </p:bg>
    <p:spTree>
      <p:nvGrpSpPr>
        <p:cNvPr id="1" name=""/>
        <p:cNvGrpSpPr/>
        <p:nvPr/>
      </p:nvGrpSpPr>
      <p:grpSpPr>
        <a:xfrm>
          <a:off x="0" y="0"/>
          <a:ext cx="0" cy="0"/>
          <a:chOff x="0" y="0"/>
          <a:chExt cx="0" cy="0"/>
        </a:xfrm>
      </p:grpSpPr>
      <p:sp>
        <p:nvSpPr>
          <p:cNvPr name="Freeform 2" id="2"/>
          <p:cNvSpPr/>
          <p:nvPr/>
        </p:nvSpPr>
        <p:spPr>
          <a:xfrm flipH="false" flipV="false" rot="0">
            <a:off x="717821" y="2000160"/>
            <a:ext cx="34564358" cy="15768993"/>
          </a:xfrm>
          <a:custGeom>
            <a:avLst/>
            <a:gdLst/>
            <a:ahLst/>
            <a:cxnLst/>
            <a:rect r="r" b="b" t="t" l="l"/>
            <a:pathLst>
              <a:path h="15768993" w="34564358">
                <a:moveTo>
                  <a:pt x="0" y="0"/>
                </a:moveTo>
                <a:lnTo>
                  <a:pt x="34564358" y="0"/>
                </a:lnTo>
                <a:lnTo>
                  <a:pt x="34564358" y="15768993"/>
                </a:lnTo>
                <a:lnTo>
                  <a:pt x="0" y="1576899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085637" y="15584832"/>
            <a:ext cx="7267995" cy="4833217"/>
          </a:xfrm>
          <a:custGeom>
            <a:avLst/>
            <a:gdLst/>
            <a:ahLst/>
            <a:cxnLst/>
            <a:rect r="r" b="b" t="t" l="l"/>
            <a:pathLst>
              <a:path h="4833217" w="7267995">
                <a:moveTo>
                  <a:pt x="0" y="0"/>
                </a:moveTo>
                <a:lnTo>
                  <a:pt x="7267995" y="0"/>
                </a:lnTo>
                <a:lnTo>
                  <a:pt x="7267995" y="4833216"/>
                </a:lnTo>
                <a:lnTo>
                  <a:pt x="0" y="4833216"/>
                </a:lnTo>
                <a:lnTo>
                  <a:pt x="0" y="0"/>
                </a:lnTo>
                <a:close/>
              </a:path>
            </a:pathLst>
          </a:custGeom>
          <a:blipFill>
            <a:blip r:embed="rId4"/>
            <a:stretch>
              <a:fillRect l="0" t="0" r="0" b="0"/>
            </a:stretch>
          </a:blipFill>
        </p:spPr>
      </p:sp>
      <p:sp>
        <p:nvSpPr>
          <p:cNvPr name="TextBox 4" id="4"/>
          <p:cNvSpPr txBox="true"/>
          <p:nvPr/>
        </p:nvSpPr>
        <p:spPr>
          <a:xfrm rot="0">
            <a:off x="3473219" y="6648654"/>
            <a:ext cx="29725502" cy="4688077"/>
          </a:xfrm>
          <a:prstGeom prst="rect">
            <a:avLst/>
          </a:prstGeom>
        </p:spPr>
        <p:txBody>
          <a:bodyPr anchor="t" rtlCol="false" tIns="0" lIns="0" bIns="0" rIns="0">
            <a:spAutoFit/>
          </a:bodyPr>
          <a:lstStyle/>
          <a:p>
            <a:pPr algn="ctr">
              <a:lnSpc>
                <a:spcPts val="12502"/>
              </a:lnSpc>
              <a:spcBef>
                <a:spcPct val="0"/>
              </a:spcBef>
            </a:pPr>
            <a:r>
              <a:rPr lang="en-US" b="true" sz="8930">
                <a:solidFill>
                  <a:srgbClr val="FFFFFF"/>
                </a:solidFill>
                <a:latin typeface="Prompt Bold"/>
                <a:ea typeface="Prompt Bold"/>
                <a:cs typeface="Prompt Bold"/>
                <a:sym typeface="Prompt Bold"/>
              </a:rPr>
              <a:t>องค์พระผ</a:t>
            </a:r>
            <a:r>
              <a:rPr lang="en-US" b="true" sz="8930">
                <a:solidFill>
                  <a:srgbClr val="FFFFFF"/>
                </a:solidFill>
                <a:latin typeface="Prompt Bold"/>
                <a:ea typeface="Prompt Bold"/>
                <a:cs typeface="Prompt Bold"/>
                <a:sym typeface="Prompt Bold"/>
              </a:rPr>
              <a:t>ู้เป็นเจ้าผู้ทรงช่วยข้าพระบาทจากเขี้ยวเล็บ</a:t>
            </a:r>
          </a:p>
          <a:p>
            <a:pPr algn="ctr">
              <a:lnSpc>
                <a:spcPts val="12502"/>
              </a:lnSpc>
              <a:spcBef>
                <a:spcPct val="0"/>
              </a:spcBef>
            </a:pPr>
            <a:r>
              <a:rPr lang="en-US" b="true" sz="8930">
                <a:solidFill>
                  <a:srgbClr val="FFFFFF"/>
                </a:solidFill>
                <a:latin typeface="Prompt Bold"/>
                <a:ea typeface="Prompt Bold"/>
                <a:cs typeface="Prompt Bold"/>
                <a:sym typeface="Prompt Bold"/>
              </a:rPr>
              <a:t>ของสิงโตและหมี จะช่วยข้าพระบาทจากมือชาวฟีลิสเตียผู้นี้</a:t>
            </a:r>
          </a:p>
          <a:p>
            <a:pPr algn="ctr">
              <a:lnSpc>
                <a:spcPts val="12502"/>
              </a:lnSpc>
              <a:spcBef>
                <a:spcPct val="0"/>
              </a:spcBef>
            </a:pPr>
            <a:r>
              <a:rPr lang="en-US" b="true" sz="8930">
                <a:solidFill>
                  <a:srgbClr val="FFFFFF"/>
                </a:solidFill>
                <a:latin typeface="Prompt Bold"/>
                <a:ea typeface="Prompt Bold"/>
                <a:cs typeface="Prompt Bold"/>
                <a:sym typeface="Prompt Bold"/>
              </a:rPr>
              <a:t>ซาอูลตรัสกับดาวิดว่า “ไปเถิด ขอองค์พระผู้เป็นเจ้าสถิตกับเจ้า”</a:t>
            </a:r>
          </a:p>
        </p:txBody>
      </p:sp>
      <p:sp>
        <p:nvSpPr>
          <p:cNvPr name="TextBox 5" id="5"/>
          <p:cNvSpPr txBox="true"/>
          <p:nvPr/>
        </p:nvSpPr>
        <p:spPr>
          <a:xfrm rot="0">
            <a:off x="14234899" y="3266418"/>
            <a:ext cx="8202142" cy="1633490"/>
          </a:xfrm>
          <a:prstGeom prst="rect">
            <a:avLst/>
          </a:prstGeom>
        </p:spPr>
        <p:txBody>
          <a:bodyPr anchor="t" rtlCol="false" tIns="0" lIns="0" bIns="0" rIns="0">
            <a:spAutoFit/>
          </a:bodyPr>
          <a:lstStyle/>
          <a:p>
            <a:pPr algn="ctr">
              <a:lnSpc>
                <a:spcPts val="13720"/>
              </a:lnSpc>
              <a:spcBef>
                <a:spcPct val="0"/>
              </a:spcBef>
            </a:pPr>
            <a:r>
              <a:rPr lang="en-US" b="true" sz="9800">
                <a:solidFill>
                  <a:srgbClr val="E3CC84"/>
                </a:solidFill>
                <a:latin typeface="Prompt Bold"/>
                <a:ea typeface="Prompt Bold"/>
                <a:cs typeface="Prompt Bold"/>
                <a:sym typeface="Prompt Bold"/>
              </a:rPr>
              <a:t>1 ซา</a:t>
            </a:r>
            <a:r>
              <a:rPr lang="en-US" b="true" sz="9800">
                <a:solidFill>
                  <a:srgbClr val="E3CC84"/>
                </a:solidFill>
                <a:latin typeface="Prompt Bold"/>
                <a:ea typeface="Prompt Bold"/>
                <a:cs typeface="Prompt Bold"/>
                <a:sym typeface="Prompt Bold"/>
              </a:rPr>
              <a:t>มูเอล 17:37</a:t>
            </a:r>
          </a:p>
        </p:txBody>
      </p:sp>
      <p:sp>
        <p:nvSpPr>
          <p:cNvPr name="TextBox 6" id="6"/>
          <p:cNvSpPr txBox="true"/>
          <p:nvPr/>
        </p:nvSpPr>
        <p:spPr>
          <a:xfrm rot="0">
            <a:off x="14923936" y="4747508"/>
            <a:ext cx="6824067" cy="1359938"/>
          </a:xfrm>
          <a:prstGeom prst="rect">
            <a:avLst/>
          </a:prstGeom>
        </p:spPr>
        <p:txBody>
          <a:bodyPr anchor="t" rtlCol="false" tIns="0" lIns="0" bIns="0" rIns="0">
            <a:spAutoFit/>
          </a:bodyPr>
          <a:lstStyle/>
          <a:p>
            <a:pPr algn="ctr">
              <a:lnSpc>
                <a:spcPts val="11142"/>
              </a:lnSpc>
              <a:spcBef>
                <a:spcPct val="0"/>
              </a:spcBef>
            </a:pPr>
            <a:r>
              <a:rPr lang="en-US" sz="7959">
                <a:solidFill>
                  <a:srgbClr val="E3CC84"/>
                </a:solidFill>
                <a:latin typeface="Prompt"/>
                <a:ea typeface="Prompt"/>
                <a:cs typeface="Prompt"/>
                <a:sym typeface="Prompt"/>
              </a:rPr>
              <a:t>1 S</a:t>
            </a:r>
            <a:r>
              <a:rPr lang="en-US" sz="7959">
                <a:solidFill>
                  <a:srgbClr val="E3CC84"/>
                </a:solidFill>
                <a:latin typeface="Prompt"/>
                <a:ea typeface="Prompt"/>
                <a:cs typeface="Prompt"/>
                <a:sym typeface="Prompt"/>
              </a:rPr>
              <a:t>amuel 17:37</a:t>
            </a:r>
          </a:p>
        </p:txBody>
      </p:sp>
      <p:sp>
        <p:nvSpPr>
          <p:cNvPr name="TextBox 7" id="7"/>
          <p:cNvSpPr txBox="true"/>
          <p:nvPr/>
        </p:nvSpPr>
        <p:spPr>
          <a:xfrm rot="0">
            <a:off x="1053791" y="11896990"/>
            <a:ext cx="34564358" cy="5425440"/>
          </a:xfrm>
          <a:prstGeom prst="rect">
            <a:avLst/>
          </a:prstGeom>
        </p:spPr>
        <p:txBody>
          <a:bodyPr anchor="t" rtlCol="false" tIns="0" lIns="0" bIns="0" rIns="0">
            <a:spAutoFit/>
          </a:bodyPr>
          <a:lstStyle/>
          <a:p>
            <a:pPr algn="ctr">
              <a:lnSpc>
                <a:spcPts val="10500"/>
              </a:lnSpc>
              <a:spcBef>
                <a:spcPct val="0"/>
              </a:spcBef>
            </a:pPr>
            <a:r>
              <a:rPr lang="en-US" sz="7500">
                <a:solidFill>
                  <a:srgbClr val="FFFFFF"/>
                </a:solidFill>
                <a:latin typeface="Prompt"/>
                <a:ea typeface="Prompt"/>
                <a:cs typeface="Prompt"/>
                <a:sym typeface="Prompt"/>
              </a:rPr>
              <a:t> </a:t>
            </a:r>
            <a:r>
              <a:rPr lang="en-US" sz="7500">
                <a:solidFill>
                  <a:srgbClr val="FFFFFF"/>
                </a:solidFill>
                <a:latin typeface="Prompt"/>
                <a:ea typeface="Prompt"/>
                <a:cs typeface="Prompt"/>
                <a:sym typeface="Prompt"/>
              </a:rPr>
              <a:t>Mor</a:t>
            </a:r>
            <a:r>
              <a:rPr lang="en-US" sz="7500">
                <a:solidFill>
                  <a:srgbClr val="FFFFFF"/>
                </a:solidFill>
                <a:latin typeface="Prompt"/>
                <a:ea typeface="Prompt"/>
                <a:cs typeface="Prompt"/>
                <a:sym typeface="Prompt"/>
              </a:rPr>
              <a:t>eover David said, “The Lord, who delivered me from </a:t>
            </a:r>
          </a:p>
          <a:p>
            <a:pPr algn="ctr">
              <a:lnSpc>
                <a:spcPts val="10500"/>
              </a:lnSpc>
              <a:spcBef>
                <a:spcPct val="0"/>
              </a:spcBef>
            </a:pPr>
            <a:r>
              <a:rPr lang="en-US" sz="7500">
                <a:solidFill>
                  <a:srgbClr val="FFFFFF"/>
                </a:solidFill>
                <a:latin typeface="Prompt"/>
                <a:ea typeface="Prompt"/>
                <a:cs typeface="Prompt"/>
                <a:sym typeface="Prompt"/>
              </a:rPr>
              <a:t>the paw of the lion and from the paw of the bear, </a:t>
            </a:r>
          </a:p>
          <a:p>
            <a:pPr algn="ctr">
              <a:lnSpc>
                <a:spcPts val="10500"/>
              </a:lnSpc>
              <a:spcBef>
                <a:spcPct val="0"/>
              </a:spcBef>
            </a:pPr>
            <a:r>
              <a:rPr lang="en-US" sz="7500">
                <a:solidFill>
                  <a:srgbClr val="FFFFFF"/>
                </a:solidFill>
                <a:latin typeface="Prompt"/>
                <a:ea typeface="Prompt"/>
                <a:cs typeface="Prompt"/>
                <a:sym typeface="Prompt"/>
              </a:rPr>
              <a:t>He will deliver me from the hand of this Philistine.” </a:t>
            </a:r>
          </a:p>
          <a:p>
            <a:pPr algn="ctr">
              <a:lnSpc>
                <a:spcPts val="10500"/>
              </a:lnSpc>
              <a:spcBef>
                <a:spcPct val="0"/>
              </a:spcBef>
            </a:pPr>
            <a:r>
              <a:rPr lang="en-US" sz="7500">
                <a:solidFill>
                  <a:srgbClr val="FFFFFF"/>
                </a:solidFill>
                <a:latin typeface="Prompt"/>
                <a:ea typeface="Prompt"/>
                <a:cs typeface="Prompt"/>
                <a:sym typeface="Prompt"/>
              </a:rPr>
              <a:t>And Saul said to David, “Go, and the Lord be with you!”</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1940A3"/>
        </a:solidFill>
      </p:bgPr>
    </p:bg>
    <p:spTree>
      <p:nvGrpSpPr>
        <p:cNvPr id="1" name=""/>
        <p:cNvGrpSpPr/>
        <p:nvPr/>
      </p:nvGrpSpPr>
      <p:grpSpPr>
        <a:xfrm>
          <a:off x="0" y="0"/>
          <a:ext cx="0" cy="0"/>
          <a:chOff x="0" y="0"/>
          <a:chExt cx="0" cy="0"/>
        </a:xfrm>
      </p:grpSpPr>
      <p:sp>
        <p:nvSpPr>
          <p:cNvPr name="Freeform 2" id="2"/>
          <p:cNvSpPr/>
          <p:nvPr/>
        </p:nvSpPr>
        <p:spPr>
          <a:xfrm flipH="false" flipV="false" rot="0">
            <a:off x="717821" y="2116304"/>
            <a:ext cx="34564358" cy="15768993"/>
          </a:xfrm>
          <a:custGeom>
            <a:avLst/>
            <a:gdLst/>
            <a:ahLst/>
            <a:cxnLst/>
            <a:rect r="r" b="b" t="t" l="l"/>
            <a:pathLst>
              <a:path h="15768993" w="34564358">
                <a:moveTo>
                  <a:pt x="0" y="0"/>
                </a:moveTo>
                <a:lnTo>
                  <a:pt x="34564358" y="0"/>
                </a:lnTo>
                <a:lnTo>
                  <a:pt x="34564358" y="15768992"/>
                </a:lnTo>
                <a:lnTo>
                  <a:pt x="0" y="1576899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085637" y="15584832"/>
            <a:ext cx="7267995" cy="4833217"/>
          </a:xfrm>
          <a:custGeom>
            <a:avLst/>
            <a:gdLst/>
            <a:ahLst/>
            <a:cxnLst/>
            <a:rect r="r" b="b" t="t" l="l"/>
            <a:pathLst>
              <a:path h="4833217" w="7267995">
                <a:moveTo>
                  <a:pt x="0" y="0"/>
                </a:moveTo>
                <a:lnTo>
                  <a:pt x="7267995" y="0"/>
                </a:lnTo>
                <a:lnTo>
                  <a:pt x="7267995" y="4833216"/>
                </a:lnTo>
                <a:lnTo>
                  <a:pt x="0" y="4833216"/>
                </a:lnTo>
                <a:lnTo>
                  <a:pt x="0" y="0"/>
                </a:lnTo>
                <a:close/>
              </a:path>
            </a:pathLst>
          </a:custGeom>
          <a:blipFill>
            <a:blip r:embed="rId4"/>
            <a:stretch>
              <a:fillRect l="0" t="0" r="0" b="0"/>
            </a:stretch>
          </a:blipFill>
        </p:spPr>
      </p:sp>
      <p:sp>
        <p:nvSpPr>
          <p:cNvPr name="TextBox 4" id="4"/>
          <p:cNvSpPr txBox="true"/>
          <p:nvPr/>
        </p:nvSpPr>
        <p:spPr>
          <a:xfrm rot="0">
            <a:off x="6182358" y="7439229"/>
            <a:ext cx="24312562" cy="3106927"/>
          </a:xfrm>
          <a:prstGeom prst="rect">
            <a:avLst/>
          </a:prstGeom>
        </p:spPr>
        <p:txBody>
          <a:bodyPr anchor="t" rtlCol="false" tIns="0" lIns="0" bIns="0" rIns="0">
            <a:spAutoFit/>
          </a:bodyPr>
          <a:lstStyle/>
          <a:p>
            <a:pPr algn="ctr">
              <a:lnSpc>
                <a:spcPts val="12502"/>
              </a:lnSpc>
              <a:spcBef>
                <a:spcPct val="0"/>
              </a:spcBef>
            </a:pPr>
            <a:r>
              <a:rPr lang="en-US" b="true" sz="8930">
                <a:solidFill>
                  <a:srgbClr val="FFFFFF"/>
                </a:solidFill>
                <a:latin typeface="Prompt Bold"/>
                <a:ea typeface="Prompt Bold"/>
                <a:cs typeface="Prompt Bold"/>
                <a:sym typeface="Prompt Bold"/>
              </a:rPr>
              <a:t>จากนั้นซาอูลก็ให้ดาวิดสวมเครื่องทรงของซาอูลเอง</a:t>
            </a:r>
          </a:p>
          <a:p>
            <a:pPr algn="ctr">
              <a:lnSpc>
                <a:spcPts val="12502"/>
              </a:lnSpc>
              <a:spcBef>
                <a:spcPct val="0"/>
              </a:spcBef>
            </a:pPr>
            <a:r>
              <a:rPr lang="en-US" b="true" sz="8930">
                <a:solidFill>
                  <a:srgbClr val="FFFFFF"/>
                </a:solidFill>
                <a:latin typeface="Prompt Bold"/>
                <a:ea typeface="Prompt Bold"/>
                <a:cs typeface="Prompt Bold"/>
                <a:sym typeface="Prompt Bold"/>
              </a:rPr>
              <a:t>มีเสื้อเกราะและหมวกเกราะทองสัมฤทธิ์</a:t>
            </a:r>
          </a:p>
        </p:txBody>
      </p:sp>
      <p:sp>
        <p:nvSpPr>
          <p:cNvPr name="TextBox 5" id="5"/>
          <p:cNvSpPr txBox="true"/>
          <p:nvPr/>
        </p:nvSpPr>
        <p:spPr>
          <a:xfrm rot="0">
            <a:off x="14179474" y="3266418"/>
            <a:ext cx="8312992" cy="1633490"/>
          </a:xfrm>
          <a:prstGeom prst="rect">
            <a:avLst/>
          </a:prstGeom>
        </p:spPr>
        <p:txBody>
          <a:bodyPr anchor="t" rtlCol="false" tIns="0" lIns="0" bIns="0" rIns="0">
            <a:spAutoFit/>
          </a:bodyPr>
          <a:lstStyle/>
          <a:p>
            <a:pPr algn="ctr">
              <a:lnSpc>
                <a:spcPts val="13720"/>
              </a:lnSpc>
              <a:spcBef>
                <a:spcPct val="0"/>
              </a:spcBef>
            </a:pPr>
            <a:r>
              <a:rPr lang="en-US" b="true" sz="9800">
                <a:solidFill>
                  <a:srgbClr val="E3CC84"/>
                </a:solidFill>
                <a:latin typeface="Prompt Bold"/>
                <a:ea typeface="Prompt Bold"/>
                <a:cs typeface="Prompt Bold"/>
                <a:sym typeface="Prompt Bold"/>
              </a:rPr>
              <a:t>1 ซา</a:t>
            </a:r>
            <a:r>
              <a:rPr lang="en-US" b="true" sz="9800">
                <a:solidFill>
                  <a:srgbClr val="E3CC84"/>
                </a:solidFill>
                <a:latin typeface="Prompt Bold"/>
                <a:ea typeface="Prompt Bold"/>
                <a:cs typeface="Prompt Bold"/>
                <a:sym typeface="Prompt Bold"/>
              </a:rPr>
              <a:t>มูเอล 17:38</a:t>
            </a:r>
          </a:p>
        </p:txBody>
      </p:sp>
      <p:sp>
        <p:nvSpPr>
          <p:cNvPr name="TextBox 6" id="6"/>
          <p:cNvSpPr txBox="true"/>
          <p:nvPr/>
        </p:nvSpPr>
        <p:spPr>
          <a:xfrm rot="0">
            <a:off x="14895182" y="4747508"/>
            <a:ext cx="6881575" cy="1359938"/>
          </a:xfrm>
          <a:prstGeom prst="rect">
            <a:avLst/>
          </a:prstGeom>
        </p:spPr>
        <p:txBody>
          <a:bodyPr anchor="t" rtlCol="false" tIns="0" lIns="0" bIns="0" rIns="0">
            <a:spAutoFit/>
          </a:bodyPr>
          <a:lstStyle/>
          <a:p>
            <a:pPr algn="ctr">
              <a:lnSpc>
                <a:spcPts val="11142"/>
              </a:lnSpc>
              <a:spcBef>
                <a:spcPct val="0"/>
              </a:spcBef>
            </a:pPr>
            <a:r>
              <a:rPr lang="en-US" sz="7959">
                <a:solidFill>
                  <a:srgbClr val="E3CC84"/>
                </a:solidFill>
                <a:latin typeface="Prompt"/>
                <a:ea typeface="Prompt"/>
                <a:cs typeface="Prompt"/>
                <a:sym typeface="Prompt"/>
              </a:rPr>
              <a:t>1 S</a:t>
            </a:r>
            <a:r>
              <a:rPr lang="en-US" sz="7959">
                <a:solidFill>
                  <a:srgbClr val="E3CC84"/>
                </a:solidFill>
                <a:latin typeface="Prompt"/>
                <a:ea typeface="Prompt"/>
                <a:cs typeface="Prompt"/>
                <a:sym typeface="Prompt"/>
              </a:rPr>
              <a:t>amuel 17:38</a:t>
            </a:r>
          </a:p>
        </p:txBody>
      </p:sp>
      <p:sp>
        <p:nvSpPr>
          <p:cNvPr name="TextBox 7" id="7"/>
          <p:cNvSpPr txBox="true"/>
          <p:nvPr/>
        </p:nvSpPr>
        <p:spPr>
          <a:xfrm rot="0">
            <a:off x="1053791" y="11896990"/>
            <a:ext cx="34564358" cy="2628900"/>
          </a:xfrm>
          <a:prstGeom prst="rect">
            <a:avLst/>
          </a:prstGeom>
        </p:spPr>
        <p:txBody>
          <a:bodyPr anchor="t" rtlCol="false" tIns="0" lIns="0" bIns="0" rIns="0">
            <a:spAutoFit/>
          </a:bodyPr>
          <a:lstStyle/>
          <a:p>
            <a:pPr algn="ctr">
              <a:lnSpc>
                <a:spcPts val="10500"/>
              </a:lnSpc>
              <a:spcBef>
                <a:spcPct val="0"/>
              </a:spcBef>
            </a:pPr>
            <a:r>
              <a:rPr lang="en-US" sz="7500">
                <a:solidFill>
                  <a:srgbClr val="FFFFFF"/>
                </a:solidFill>
                <a:latin typeface="Prompt"/>
                <a:ea typeface="Prompt"/>
                <a:cs typeface="Prompt"/>
                <a:sym typeface="Prompt"/>
              </a:rPr>
              <a:t>So Saul cl</a:t>
            </a:r>
            <a:r>
              <a:rPr lang="en-US" sz="7500">
                <a:solidFill>
                  <a:srgbClr val="FFFFFF"/>
                </a:solidFill>
                <a:latin typeface="Prompt"/>
                <a:ea typeface="Prompt"/>
                <a:cs typeface="Prompt"/>
                <a:sym typeface="Prompt"/>
              </a:rPr>
              <a:t>othed David with his armor, and he put a bronze helmet</a:t>
            </a:r>
          </a:p>
          <a:p>
            <a:pPr algn="ctr">
              <a:lnSpc>
                <a:spcPts val="10500"/>
              </a:lnSpc>
              <a:spcBef>
                <a:spcPct val="0"/>
              </a:spcBef>
            </a:pPr>
            <a:r>
              <a:rPr lang="en-US" sz="7500">
                <a:solidFill>
                  <a:srgbClr val="FFFFFF"/>
                </a:solidFill>
                <a:latin typeface="Prompt"/>
                <a:ea typeface="Prompt"/>
                <a:cs typeface="Prompt"/>
                <a:sym typeface="Prompt"/>
              </a:rPr>
              <a:t>on his head; he also clothed him with a coat of mail.</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DAHUMtj3XzA</dc:identifier>
  <dcterms:modified xsi:type="dcterms:W3CDTF">2011-08-01T06:04:30Z</dcterms:modified>
  <cp:revision>1</cp:revision>
  <dc:title>คำเทศนา - ฉลองครบรอบคริสตจักร 27 ปี</dc:title>
</cp:coreProperties>
</file>