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slide+xml" PartName="/ppt/slides/slide55.xml"/>
  <Override ContentType="application/vnd.openxmlformats-officedocument.presentationml.slide+xml" PartName="/ppt/slides/slide56.xml"/>
  <Override ContentType="application/vnd.openxmlformats-officedocument.presentationml.slide+xml" PartName="/ppt/slides/slide57.xml"/>
  <Override ContentType="application/vnd.openxmlformats-officedocument.presentationml.slide+xml" PartName="/ppt/slides/slide58.xml"/>
  <Override ContentType="application/vnd.openxmlformats-officedocument.presentationml.slide+xml" PartName="/ppt/slides/slide5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</p:sldIdLst>
  <p:sldSz cx="18288000" cy="12852400"/>
  <p:notesSz cx="6858000" cy="9144000"/>
  <p:embeddedFontLst>
    <p:embeddedFont>
      <p:font typeface="Prompt Bold" charset="1" panose="00000800000000000000"/>
      <p:regular r:id="rId65"/>
    </p:embeddedFont>
    <p:embeddedFont>
      <p:font typeface="Prompt Italics" charset="1" panose="00000500000000000000"/>
      <p:regular r:id="rId66"/>
    </p:embeddedFont>
    <p:embeddedFont>
      <p:font typeface="Prompt" charset="1" panose="00000500000000000000"/>
      <p:regular r:id="rId6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slides/slide36.xml" Type="http://schemas.openxmlformats.org/officeDocument/2006/relationships/slide"/><Relationship Id="rId42" Target="slides/slide37.xml" Type="http://schemas.openxmlformats.org/officeDocument/2006/relationships/slide"/><Relationship Id="rId43" Target="slides/slide38.xml" Type="http://schemas.openxmlformats.org/officeDocument/2006/relationships/slide"/><Relationship Id="rId44" Target="slides/slide39.xml" Type="http://schemas.openxmlformats.org/officeDocument/2006/relationships/slide"/><Relationship Id="rId45" Target="slides/slide40.xml" Type="http://schemas.openxmlformats.org/officeDocument/2006/relationships/slide"/><Relationship Id="rId46" Target="slides/slide41.xml" Type="http://schemas.openxmlformats.org/officeDocument/2006/relationships/slide"/><Relationship Id="rId47" Target="slides/slide42.xml" Type="http://schemas.openxmlformats.org/officeDocument/2006/relationships/slide"/><Relationship Id="rId48" Target="slides/slide43.xml" Type="http://schemas.openxmlformats.org/officeDocument/2006/relationships/slide"/><Relationship Id="rId49" Target="slides/slide44.xml" Type="http://schemas.openxmlformats.org/officeDocument/2006/relationships/slide"/><Relationship Id="rId5" Target="tableStyles.xml" Type="http://schemas.openxmlformats.org/officeDocument/2006/relationships/tableStyles"/><Relationship Id="rId50" Target="slides/slide45.xml" Type="http://schemas.openxmlformats.org/officeDocument/2006/relationships/slide"/><Relationship Id="rId51" Target="slides/slide46.xml" Type="http://schemas.openxmlformats.org/officeDocument/2006/relationships/slide"/><Relationship Id="rId52" Target="slides/slide47.xml" Type="http://schemas.openxmlformats.org/officeDocument/2006/relationships/slide"/><Relationship Id="rId53" Target="slides/slide48.xml" Type="http://schemas.openxmlformats.org/officeDocument/2006/relationships/slide"/><Relationship Id="rId54" Target="slides/slide49.xml" Type="http://schemas.openxmlformats.org/officeDocument/2006/relationships/slide"/><Relationship Id="rId55" Target="slides/slide50.xml" Type="http://schemas.openxmlformats.org/officeDocument/2006/relationships/slide"/><Relationship Id="rId56" Target="slides/slide51.xml" Type="http://schemas.openxmlformats.org/officeDocument/2006/relationships/slide"/><Relationship Id="rId57" Target="slides/slide52.xml" Type="http://schemas.openxmlformats.org/officeDocument/2006/relationships/slide"/><Relationship Id="rId58" Target="slides/slide53.xml" Type="http://schemas.openxmlformats.org/officeDocument/2006/relationships/slide"/><Relationship Id="rId59" Target="slides/slide54.xml" Type="http://schemas.openxmlformats.org/officeDocument/2006/relationships/slide"/><Relationship Id="rId6" Target="slides/slide1.xml" Type="http://schemas.openxmlformats.org/officeDocument/2006/relationships/slide"/><Relationship Id="rId60" Target="slides/slide55.xml" Type="http://schemas.openxmlformats.org/officeDocument/2006/relationships/slide"/><Relationship Id="rId61" Target="slides/slide56.xml" Type="http://schemas.openxmlformats.org/officeDocument/2006/relationships/slide"/><Relationship Id="rId62" Target="slides/slide57.xml" Type="http://schemas.openxmlformats.org/officeDocument/2006/relationships/slide"/><Relationship Id="rId63" Target="slides/slide58.xml" Type="http://schemas.openxmlformats.org/officeDocument/2006/relationships/slide"/><Relationship Id="rId64" Target="slides/slide59.xml" Type="http://schemas.openxmlformats.org/officeDocument/2006/relationships/slide"/><Relationship Id="rId65" Target="fonts/font65.fntdata" Type="http://schemas.openxmlformats.org/officeDocument/2006/relationships/font"/><Relationship Id="rId66" Target="fonts/font66.fntdata" Type="http://schemas.openxmlformats.org/officeDocument/2006/relationships/font"/><Relationship Id="rId67" Target="fonts/font67.fntdata" Type="http://schemas.openxmlformats.org/officeDocument/2006/relationships/font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15" Target="../media/image14.svg" Type="http://schemas.openxmlformats.org/officeDocument/2006/relationships/image"/><Relationship Id="rId16" Target="../media/image15.svg" Type="http://schemas.openxmlformats.org/officeDocument/2006/relationships/image"/><Relationship Id="rId17" Target="../media/image16.svg" Type="http://schemas.openxmlformats.org/officeDocument/2006/relationships/image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svg" Type="http://schemas.openxmlformats.org/officeDocument/2006/relationships/image"/><Relationship Id="rId11" Target="../media/image26.png" Type="http://schemas.openxmlformats.org/officeDocument/2006/relationships/image"/><Relationship Id="rId12" Target="../media/image27.svg" Type="http://schemas.openxmlformats.org/officeDocument/2006/relationships/image"/><Relationship Id="rId2" Target="../media/image28.png" Type="http://schemas.openxmlformats.org/officeDocument/2006/relationships/image"/><Relationship Id="rId3" Target="../media/image18.png" Type="http://schemas.openxmlformats.org/officeDocument/2006/relationships/image"/><Relationship Id="rId4" Target="../media/image19.svg" Type="http://schemas.openxmlformats.org/officeDocument/2006/relationships/image"/><Relationship Id="rId5" Target="../media/image20.png" Type="http://schemas.openxmlformats.org/officeDocument/2006/relationships/image"/><Relationship Id="rId6" Target="../media/image21.svg" Type="http://schemas.openxmlformats.org/officeDocument/2006/relationships/image"/><Relationship Id="rId7" Target="../media/image22.png" Type="http://schemas.openxmlformats.org/officeDocument/2006/relationships/image"/><Relationship Id="rId8" Target="../media/image23.svg" Type="http://schemas.openxmlformats.org/officeDocument/2006/relationships/image"/><Relationship Id="rId9" Target="../media/image24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15" Target="../media/image14.svg" Type="http://schemas.openxmlformats.org/officeDocument/2006/relationships/image"/><Relationship Id="rId16" Target="../media/image15.svg" Type="http://schemas.openxmlformats.org/officeDocument/2006/relationships/image"/><Relationship Id="rId17" Target="../media/image16.svg" Type="http://schemas.openxmlformats.org/officeDocument/2006/relationships/image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svg" Type="http://schemas.openxmlformats.org/officeDocument/2006/relationships/image"/><Relationship Id="rId11" Target="../media/image26.png" Type="http://schemas.openxmlformats.org/officeDocument/2006/relationships/image"/><Relationship Id="rId12" Target="../media/image27.svg" Type="http://schemas.openxmlformats.org/officeDocument/2006/relationships/image"/><Relationship Id="rId13" Target="../media/image29.png" Type="http://schemas.openxmlformats.org/officeDocument/2006/relationships/image"/><Relationship Id="rId2" Target="../media/image28.png" Type="http://schemas.openxmlformats.org/officeDocument/2006/relationships/image"/><Relationship Id="rId3" Target="../media/image18.png" Type="http://schemas.openxmlformats.org/officeDocument/2006/relationships/image"/><Relationship Id="rId4" Target="../media/image19.svg" Type="http://schemas.openxmlformats.org/officeDocument/2006/relationships/image"/><Relationship Id="rId5" Target="../media/image20.png" Type="http://schemas.openxmlformats.org/officeDocument/2006/relationships/image"/><Relationship Id="rId6" Target="../media/image21.svg" Type="http://schemas.openxmlformats.org/officeDocument/2006/relationships/image"/><Relationship Id="rId7" Target="../media/image22.png" Type="http://schemas.openxmlformats.org/officeDocument/2006/relationships/image"/><Relationship Id="rId8" Target="../media/image23.svg" Type="http://schemas.openxmlformats.org/officeDocument/2006/relationships/image"/><Relationship Id="rId9" Target="../media/image24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svg" Type="http://schemas.openxmlformats.org/officeDocument/2006/relationships/image"/><Relationship Id="rId11" Target="../media/image26.png" Type="http://schemas.openxmlformats.org/officeDocument/2006/relationships/image"/><Relationship Id="rId12" Target="../media/image27.svg" Type="http://schemas.openxmlformats.org/officeDocument/2006/relationships/image"/><Relationship Id="rId13" Target="../media/image30.png" Type="http://schemas.openxmlformats.org/officeDocument/2006/relationships/image"/><Relationship Id="rId2" Target="../media/image28.png" Type="http://schemas.openxmlformats.org/officeDocument/2006/relationships/image"/><Relationship Id="rId3" Target="../media/image18.png" Type="http://schemas.openxmlformats.org/officeDocument/2006/relationships/image"/><Relationship Id="rId4" Target="../media/image19.svg" Type="http://schemas.openxmlformats.org/officeDocument/2006/relationships/image"/><Relationship Id="rId5" Target="../media/image20.png" Type="http://schemas.openxmlformats.org/officeDocument/2006/relationships/image"/><Relationship Id="rId6" Target="../media/image21.svg" Type="http://schemas.openxmlformats.org/officeDocument/2006/relationships/image"/><Relationship Id="rId7" Target="../media/image22.png" Type="http://schemas.openxmlformats.org/officeDocument/2006/relationships/image"/><Relationship Id="rId8" Target="../media/image23.svg" Type="http://schemas.openxmlformats.org/officeDocument/2006/relationships/image"/><Relationship Id="rId9" Target="../media/image24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15" Target="../media/image14.svg" Type="http://schemas.openxmlformats.org/officeDocument/2006/relationships/image"/><Relationship Id="rId16" Target="../media/image15.svg" Type="http://schemas.openxmlformats.org/officeDocument/2006/relationships/image"/><Relationship Id="rId17" Target="../media/image16.svg" Type="http://schemas.openxmlformats.org/officeDocument/2006/relationships/image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6.png" Type="http://schemas.openxmlformats.org/officeDocument/2006/relationships/image"/><Relationship Id="rId11" Target="../media/image27.svg" Type="http://schemas.openxmlformats.org/officeDocument/2006/relationships/image"/><Relationship Id="rId12" Target="../media/image31.png" Type="http://schemas.openxmlformats.org/officeDocument/2006/relationships/image"/><Relationship Id="rId2" Target="../media/image18.png" Type="http://schemas.openxmlformats.org/officeDocument/2006/relationships/image"/><Relationship Id="rId3" Target="../media/image19.svg" Type="http://schemas.openxmlformats.org/officeDocument/2006/relationships/image"/><Relationship Id="rId4" Target="../media/image20.png" Type="http://schemas.openxmlformats.org/officeDocument/2006/relationships/image"/><Relationship Id="rId5" Target="../media/image21.svg" Type="http://schemas.openxmlformats.org/officeDocument/2006/relationships/image"/><Relationship Id="rId6" Target="../media/image22.png" Type="http://schemas.openxmlformats.org/officeDocument/2006/relationships/image"/><Relationship Id="rId7" Target="../media/image23.svg" Type="http://schemas.openxmlformats.org/officeDocument/2006/relationships/image"/><Relationship Id="rId8" Target="../media/image24.png" Type="http://schemas.openxmlformats.org/officeDocument/2006/relationships/image"/><Relationship Id="rId9" Target="../media/image25.svg" Type="http://schemas.openxmlformats.org/officeDocument/2006/relationships/image"/></Relationships>
</file>

<file path=ppt/slides/_rels/slide3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3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6.png" Type="http://schemas.openxmlformats.org/officeDocument/2006/relationships/image"/><Relationship Id="rId11" Target="../media/image27.svg" Type="http://schemas.openxmlformats.org/officeDocument/2006/relationships/image"/><Relationship Id="rId12" Target="../media/image32.png" Type="http://schemas.openxmlformats.org/officeDocument/2006/relationships/image"/><Relationship Id="rId2" Target="../media/image18.png" Type="http://schemas.openxmlformats.org/officeDocument/2006/relationships/image"/><Relationship Id="rId3" Target="../media/image19.svg" Type="http://schemas.openxmlformats.org/officeDocument/2006/relationships/image"/><Relationship Id="rId4" Target="../media/image20.png" Type="http://schemas.openxmlformats.org/officeDocument/2006/relationships/image"/><Relationship Id="rId5" Target="../media/image21.svg" Type="http://schemas.openxmlformats.org/officeDocument/2006/relationships/image"/><Relationship Id="rId6" Target="../media/image22.png" Type="http://schemas.openxmlformats.org/officeDocument/2006/relationships/image"/><Relationship Id="rId7" Target="../media/image23.svg" Type="http://schemas.openxmlformats.org/officeDocument/2006/relationships/image"/><Relationship Id="rId8" Target="../media/image24.png" Type="http://schemas.openxmlformats.org/officeDocument/2006/relationships/image"/><Relationship Id="rId9" Target="../media/image25.svg" Type="http://schemas.openxmlformats.org/officeDocument/2006/relationships/image"/></Relationships>
</file>

<file path=ppt/slides/_rels/slide3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6.png" Type="http://schemas.openxmlformats.org/officeDocument/2006/relationships/image"/><Relationship Id="rId11" Target="../media/image27.svg" Type="http://schemas.openxmlformats.org/officeDocument/2006/relationships/image"/><Relationship Id="rId12" Target="../media/image28.png" Type="http://schemas.openxmlformats.org/officeDocument/2006/relationships/image"/><Relationship Id="rId2" Target="../media/image18.png" Type="http://schemas.openxmlformats.org/officeDocument/2006/relationships/image"/><Relationship Id="rId3" Target="../media/image19.svg" Type="http://schemas.openxmlformats.org/officeDocument/2006/relationships/image"/><Relationship Id="rId4" Target="../media/image20.png" Type="http://schemas.openxmlformats.org/officeDocument/2006/relationships/image"/><Relationship Id="rId5" Target="../media/image21.svg" Type="http://schemas.openxmlformats.org/officeDocument/2006/relationships/image"/><Relationship Id="rId6" Target="../media/image22.png" Type="http://schemas.openxmlformats.org/officeDocument/2006/relationships/image"/><Relationship Id="rId7" Target="../media/image23.svg" Type="http://schemas.openxmlformats.org/officeDocument/2006/relationships/image"/><Relationship Id="rId8" Target="../media/image24.png" Type="http://schemas.openxmlformats.org/officeDocument/2006/relationships/image"/><Relationship Id="rId9" Target="../media/image25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15" Target="../media/image14.svg" Type="http://schemas.openxmlformats.org/officeDocument/2006/relationships/image"/><Relationship Id="rId16" Target="../media/image15.svg" Type="http://schemas.openxmlformats.org/officeDocument/2006/relationships/image"/><Relationship Id="rId17" Target="../media/image16.svg" Type="http://schemas.openxmlformats.org/officeDocument/2006/relationships/image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sv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png" Type="http://schemas.openxmlformats.org/officeDocument/2006/relationships/image"/><Relationship Id="rId8" Target="../media/image7.svg" Type="http://schemas.openxmlformats.org/officeDocument/2006/relationships/image"/><Relationship Id="rId9" Target="../media/image8.png" Type="http://schemas.openxmlformats.org/officeDocument/2006/relationships/image"/></Relationships>
</file>

<file path=ppt/slides/_rels/slide4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svg" Type="http://schemas.openxmlformats.org/officeDocument/2006/relationships/image"/><Relationship Id="rId11" Target="../media/image26.png" Type="http://schemas.openxmlformats.org/officeDocument/2006/relationships/image"/><Relationship Id="rId12" Target="../media/image27.svg" Type="http://schemas.openxmlformats.org/officeDocument/2006/relationships/image"/><Relationship Id="rId13" Target="../media/image28.png" Type="http://schemas.openxmlformats.org/officeDocument/2006/relationships/image"/><Relationship Id="rId2" Target="../media/image33.jpeg" Type="http://schemas.openxmlformats.org/officeDocument/2006/relationships/image"/><Relationship Id="rId3" Target="../media/image18.png" Type="http://schemas.openxmlformats.org/officeDocument/2006/relationships/image"/><Relationship Id="rId4" Target="../media/image19.svg" Type="http://schemas.openxmlformats.org/officeDocument/2006/relationships/image"/><Relationship Id="rId5" Target="../media/image20.png" Type="http://schemas.openxmlformats.org/officeDocument/2006/relationships/image"/><Relationship Id="rId6" Target="../media/image21.svg" Type="http://schemas.openxmlformats.org/officeDocument/2006/relationships/image"/><Relationship Id="rId7" Target="../media/image22.png" Type="http://schemas.openxmlformats.org/officeDocument/2006/relationships/image"/><Relationship Id="rId8" Target="../media/image23.svg" Type="http://schemas.openxmlformats.org/officeDocument/2006/relationships/image"/><Relationship Id="rId9" Target="../media/image24.png" Type="http://schemas.openxmlformats.org/officeDocument/2006/relationships/image"/></Relationships>
</file>

<file path=ppt/slides/_rels/slide4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6.png" Type="http://schemas.openxmlformats.org/officeDocument/2006/relationships/image"/><Relationship Id="rId11" Target="../media/image27.svg" Type="http://schemas.openxmlformats.org/officeDocument/2006/relationships/image"/><Relationship Id="rId12" Target="../media/image34.png" Type="http://schemas.openxmlformats.org/officeDocument/2006/relationships/image"/><Relationship Id="rId2" Target="../media/image18.png" Type="http://schemas.openxmlformats.org/officeDocument/2006/relationships/image"/><Relationship Id="rId3" Target="../media/image19.svg" Type="http://schemas.openxmlformats.org/officeDocument/2006/relationships/image"/><Relationship Id="rId4" Target="../media/image20.png" Type="http://schemas.openxmlformats.org/officeDocument/2006/relationships/image"/><Relationship Id="rId5" Target="../media/image21.svg" Type="http://schemas.openxmlformats.org/officeDocument/2006/relationships/image"/><Relationship Id="rId6" Target="../media/image22.png" Type="http://schemas.openxmlformats.org/officeDocument/2006/relationships/image"/><Relationship Id="rId7" Target="../media/image23.svg" Type="http://schemas.openxmlformats.org/officeDocument/2006/relationships/image"/><Relationship Id="rId8" Target="../media/image24.png" Type="http://schemas.openxmlformats.org/officeDocument/2006/relationships/image"/><Relationship Id="rId9" Target="../media/image25.svg" Type="http://schemas.openxmlformats.org/officeDocument/2006/relationships/image"/></Relationships>
</file>

<file path=ppt/slides/_rels/slide4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4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6.png" Type="http://schemas.openxmlformats.org/officeDocument/2006/relationships/image"/><Relationship Id="rId11" Target="../media/image27.svg" Type="http://schemas.openxmlformats.org/officeDocument/2006/relationships/image"/><Relationship Id="rId12" Target="../media/image35.png" Type="http://schemas.openxmlformats.org/officeDocument/2006/relationships/image"/><Relationship Id="rId13" Target="../media/image36.svg" Type="http://schemas.openxmlformats.org/officeDocument/2006/relationships/image"/><Relationship Id="rId2" Target="../media/image18.png" Type="http://schemas.openxmlformats.org/officeDocument/2006/relationships/image"/><Relationship Id="rId3" Target="../media/image19.svg" Type="http://schemas.openxmlformats.org/officeDocument/2006/relationships/image"/><Relationship Id="rId4" Target="../media/image20.png" Type="http://schemas.openxmlformats.org/officeDocument/2006/relationships/image"/><Relationship Id="rId5" Target="../media/image21.svg" Type="http://schemas.openxmlformats.org/officeDocument/2006/relationships/image"/><Relationship Id="rId6" Target="../media/image22.png" Type="http://schemas.openxmlformats.org/officeDocument/2006/relationships/image"/><Relationship Id="rId7" Target="../media/image23.svg" Type="http://schemas.openxmlformats.org/officeDocument/2006/relationships/image"/><Relationship Id="rId8" Target="../media/image24.png" Type="http://schemas.openxmlformats.org/officeDocument/2006/relationships/image"/><Relationship Id="rId9" Target="../media/image25.svg" Type="http://schemas.openxmlformats.org/officeDocument/2006/relationships/image"/></Relationships>
</file>

<file path=ppt/slides/_rels/slide4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5.svg" Type="http://schemas.openxmlformats.org/officeDocument/2006/relationships/image"/><Relationship Id="rId11" Target="../media/image26.png" Type="http://schemas.openxmlformats.org/officeDocument/2006/relationships/image"/><Relationship Id="rId12" Target="../media/image27.svg" Type="http://schemas.openxmlformats.org/officeDocument/2006/relationships/image"/><Relationship Id="rId2" Target="../media/image17.jpeg" Type="http://schemas.openxmlformats.org/officeDocument/2006/relationships/image"/><Relationship Id="rId3" Target="../media/image18.png" Type="http://schemas.openxmlformats.org/officeDocument/2006/relationships/image"/><Relationship Id="rId4" Target="../media/image19.svg" Type="http://schemas.openxmlformats.org/officeDocument/2006/relationships/image"/><Relationship Id="rId5" Target="../media/image20.png" Type="http://schemas.openxmlformats.org/officeDocument/2006/relationships/image"/><Relationship Id="rId6" Target="../media/image21.svg" Type="http://schemas.openxmlformats.org/officeDocument/2006/relationships/image"/><Relationship Id="rId7" Target="../media/image22.png" Type="http://schemas.openxmlformats.org/officeDocument/2006/relationships/image"/><Relationship Id="rId8" Target="../media/image23.svg" Type="http://schemas.openxmlformats.org/officeDocument/2006/relationships/image"/><Relationship Id="rId9" Target="../media/image24.png" Type="http://schemas.openxmlformats.org/officeDocument/2006/relationships/image"/></Relationships>
</file>

<file path=ppt/slides/_rels/slide5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5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26.png" Type="http://schemas.openxmlformats.org/officeDocument/2006/relationships/image"/><Relationship Id="rId11" Target="../media/image27.svg" Type="http://schemas.openxmlformats.org/officeDocument/2006/relationships/image"/><Relationship Id="rId12" Target="../media/image37.png" Type="http://schemas.openxmlformats.org/officeDocument/2006/relationships/image"/><Relationship Id="rId13" Target="../media/image38.svg" Type="http://schemas.openxmlformats.org/officeDocument/2006/relationships/image"/><Relationship Id="rId2" Target="../media/image18.png" Type="http://schemas.openxmlformats.org/officeDocument/2006/relationships/image"/><Relationship Id="rId3" Target="../media/image19.svg" Type="http://schemas.openxmlformats.org/officeDocument/2006/relationships/image"/><Relationship Id="rId4" Target="../media/image20.png" Type="http://schemas.openxmlformats.org/officeDocument/2006/relationships/image"/><Relationship Id="rId5" Target="../media/image21.svg" Type="http://schemas.openxmlformats.org/officeDocument/2006/relationships/image"/><Relationship Id="rId6" Target="../media/image22.png" Type="http://schemas.openxmlformats.org/officeDocument/2006/relationships/image"/><Relationship Id="rId7" Target="../media/image23.svg" Type="http://schemas.openxmlformats.org/officeDocument/2006/relationships/image"/><Relationship Id="rId8" Target="../media/image24.png" Type="http://schemas.openxmlformats.org/officeDocument/2006/relationships/image"/><Relationship Id="rId9" Target="../media/image25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1285875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0111" r="0" b="-10111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0" y="3350938"/>
            <a:ext cx="18288000" cy="33470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3439"/>
              </a:lnSpc>
            </a:pPr>
            <a:r>
              <a:rPr lang="en-US" b="true" sz="9600">
                <a:gradFill>
                  <a:gsLst>
                    <a:gs pos="0">
                      <a:srgbClr val="E7AA51">
                        <a:alpha val="100000"/>
                      </a:srgbClr>
                    </a:gs>
                    <a:gs pos="50000">
                      <a:srgbClr val="FFE499">
                        <a:alpha val="100000"/>
                      </a:srgbClr>
                    </a:gs>
                    <a:gs pos="100000">
                      <a:srgbClr val="8D5A1B">
                        <a:alpha val="100000"/>
                      </a:srgbClr>
                    </a:gs>
                  </a:gsLst>
                  <a:lin ang="5400000"/>
                </a:gradFill>
                <a:latin typeface="Prompt Bold"/>
                <a:ea typeface="Prompt Bold"/>
                <a:cs typeface="Prompt Bold"/>
                <a:sym typeface="Prompt Bold"/>
              </a:rPr>
              <a:t>คำเทศนาชุด:</a:t>
            </a:r>
          </a:p>
          <a:p>
            <a:pPr algn="ctr">
              <a:lnSpc>
                <a:spcPts val="13439"/>
              </a:lnSpc>
            </a:pPr>
            <a:r>
              <a:rPr lang="en-US" b="true" sz="9600">
                <a:gradFill>
                  <a:gsLst>
                    <a:gs pos="0">
                      <a:srgbClr val="E7AA51">
                        <a:alpha val="100000"/>
                      </a:srgbClr>
                    </a:gs>
                    <a:gs pos="50000">
                      <a:srgbClr val="FFE499">
                        <a:alpha val="100000"/>
                      </a:srgbClr>
                    </a:gs>
                    <a:gs pos="100000">
                      <a:srgbClr val="8D5A1B">
                        <a:alpha val="100000"/>
                      </a:srgbClr>
                    </a:gs>
                  </a:gsLst>
                  <a:lin ang="5400000"/>
                </a:gradFill>
                <a:latin typeface="Prompt Bold"/>
                <a:ea typeface="Prompt Bold"/>
                <a:cs typeface="Prompt Bold"/>
                <a:sym typeface="Prompt Bold"/>
              </a:rPr>
              <a:t>การดำเนินชีวิตโดยความเชื่อ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0" y="8684498"/>
            <a:ext cx="18288000" cy="4611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25"/>
              </a:lnSpc>
              <a:spcBef>
                <a:spcPct val="0"/>
              </a:spcBef>
            </a:pPr>
            <a:r>
              <a:rPr lang="en-US" sz="3130" i="true">
                <a:solidFill>
                  <a:srgbClr val="FFFFFF"/>
                </a:solidFill>
                <a:latin typeface="Prompt Italics"/>
                <a:ea typeface="Prompt Italics"/>
                <a:cs typeface="Prompt Italics"/>
                <a:sym typeface="Prompt Italics"/>
              </a:rPr>
              <a:t>Living</a:t>
            </a:r>
            <a:r>
              <a:rPr lang="en-US" sz="3130" i="true">
                <a:solidFill>
                  <a:srgbClr val="FFFFFF"/>
                </a:solidFill>
                <a:latin typeface="Prompt Italics"/>
                <a:ea typeface="Prompt Italics"/>
                <a:cs typeface="Prompt Italics"/>
                <a:sym typeface="Prompt Italics"/>
              </a:rPr>
              <a:t> by Faith Series 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6694608" y="7673327"/>
            <a:ext cx="4898785" cy="351082"/>
            <a:chOff x="0" y="0"/>
            <a:chExt cx="6531713" cy="468109"/>
          </a:xfrm>
        </p:grpSpPr>
        <p:sp>
          <p:nvSpPr>
            <p:cNvPr name="Freeform 6" id="6"/>
            <p:cNvSpPr/>
            <p:nvPr/>
          </p:nvSpPr>
          <p:spPr>
            <a:xfrm flipH="false" flipV="false" rot="-2700000">
              <a:off x="34351" y="151124"/>
              <a:ext cx="165862" cy="165862"/>
            </a:xfrm>
            <a:custGeom>
              <a:avLst/>
              <a:gdLst/>
              <a:ahLst/>
              <a:cxnLst/>
              <a:rect r="r" b="b" t="t" l="l"/>
              <a:pathLst>
                <a:path h="165862" w="165862">
                  <a:moveTo>
                    <a:pt x="0" y="0"/>
                  </a:moveTo>
                  <a:lnTo>
                    <a:pt x="165862" y="0"/>
                  </a:lnTo>
                  <a:lnTo>
                    <a:pt x="165862" y="165862"/>
                  </a:lnTo>
                  <a:lnTo>
                    <a:pt x="0" y="1658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-2700000">
              <a:off x="2848236" y="127186"/>
              <a:ext cx="213738" cy="213738"/>
            </a:xfrm>
            <a:custGeom>
              <a:avLst/>
              <a:gdLst/>
              <a:ahLst/>
              <a:cxnLst/>
              <a:rect r="r" b="b" t="t" l="l"/>
              <a:pathLst>
                <a:path h="213738" w="213738">
                  <a:moveTo>
                    <a:pt x="0" y="0"/>
                  </a:moveTo>
                  <a:lnTo>
                    <a:pt x="213737" y="0"/>
                  </a:lnTo>
                  <a:lnTo>
                    <a:pt x="213737" y="213738"/>
                  </a:lnTo>
                  <a:lnTo>
                    <a:pt x="0" y="2137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-2700000">
              <a:off x="3140307" y="68553"/>
              <a:ext cx="331003" cy="331003"/>
            </a:xfrm>
            <a:custGeom>
              <a:avLst/>
              <a:gdLst/>
              <a:ahLst/>
              <a:cxnLst/>
              <a:rect r="r" b="b" t="t" l="l"/>
              <a:pathLst>
                <a:path h="331003" w="331003">
                  <a:moveTo>
                    <a:pt x="0" y="0"/>
                  </a:moveTo>
                  <a:lnTo>
                    <a:pt x="331004" y="0"/>
                  </a:lnTo>
                  <a:lnTo>
                    <a:pt x="331004" y="331003"/>
                  </a:lnTo>
                  <a:lnTo>
                    <a:pt x="0" y="331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-2700000">
              <a:off x="3531024" y="129141"/>
              <a:ext cx="209828" cy="209828"/>
            </a:xfrm>
            <a:custGeom>
              <a:avLst/>
              <a:gdLst/>
              <a:ahLst/>
              <a:cxnLst/>
              <a:rect r="r" b="b" t="t" l="l"/>
              <a:pathLst>
                <a:path h="209828" w="209828">
                  <a:moveTo>
                    <a:pt x="0" y="0"/>
                  </a:moveTo>
                  <a:lnTo>
                    <a:pt x="209827" y="0"/>
                  </a:lnTo>
                  <a:lnTo>
                    <a:pt x="209827" y="209828"/>
                  </a:lnTo>
                  <a:lnTo>
                    <a:pt x="0" y="2098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-2700000">
              <a:off x="6339471" y="154425"/>
              <a:ext cx="159259" cy="159259"/>
            </a:xfrm>
            <a:custGeom>
              <a:avLst/>
              <a:gdLst/>
              <a:ahLst/>
              <a:cxnLst/>
              <a:rect r="r" b="b" t="t" l="l"/>
              <a:pathLst>
                <a:path h="159259" w="159259">
                  <a:moveTo>
                    <a:pt x="0" y="0"/>
                  </a:moveTo>
                  <a:lnTo>
                    <a:pt x="159259" y="0"/>
                  </a:lnTo>
                  <a:lnTo>
                    <a:pt x="159259" y="159259"/>
                  </a:lnTo>
                  <a:lnTo>
                    <a:pt x="0" y="1592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AutoShape 11" id="11"/>
            <p:cNvSpPr/>
            <p:nvPr/>
          </p:nvSpPr>
          <p:spPr>
            <a:xfrm>
              <a:off x="117282" y="234055"/>
              <a:ext cx="6301818" cy="0"/>
            </a:xfrm>
            <a:prstGeom prst="line">
              <a:avLst/>
            </a:prstGeom>
            <a:ln cap="flat" w="39757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710439" y="2213143"/>
            <a:ext cx="2216026" cy="202863"/>
            <a:chOff x="0" y="0"/>
            <a:chExt cx="2954701" cy="270484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1781861" y="0"/>
              <a:ext cx="270484" cy="270484"/>
            </a:xfrm>
            <a:custGeom>
              <a:avLst/>
              <a:gdLst/>
              <a:ahLst/>
              <a:cxnLst/>
              <a:rect r="r" b="b" t="t" l="l"/>
              <a:pathLst>
                <a:path h="270484" w="270484">
                  <a:moveTo>
                    <a:pt x="0" y="0"/>
                  </a:moveTo>
                  <a:lnTo>
                    <a:pt x="270485" y="0"/>
                  </a:lnTo>
                  <a:lnTo>
                    <a:pt x="270485" y="270484"/>
                  </a:lnTo>
                  <a:lnTo>
                    <a:pt x="0" y="270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70484" cy="270484"/>
            </a:xfrm>
            <a:custGeom>
              <a:avLst/>
              <a:gdLst/>
              <a:ahLst/>
              <a:cxnLst/>
              <a:rect r="r" b="b" t="t" l="l"/>
              <a:pathLst>
                <a:path h="270484" w="270484">
                  <a:moveTo>
                    <a:pt x="0" y="0"/>
                  </a:moveTo>
                  <a:lnTo>
                    <a:pt x="270484" y="0"/>
                  </a:lnTo>
                  <a:lnTo>
                    <a:pt x="270484" y="270484"/>
                  </a:lnTo>
                  <a:lnTo>
                    <a:pt x="0" y="270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890931" y="0"/>
              <a:ext cx="270484" cy="270484"/>
            </a:xfrm>
            <a:custGeom>
              <a:avLst/>
              <a:gdLst/>
              <a:ahLst/>
              <a:cxnLst/>
              <a:rect r="r" b="b" t="t" l="l"/>
              <a:pathLst>
                <a:path h="270484" w="270484">
                  <a:moveTo>
                    <a:pt x="0" y="0"/>
                  </a:moveTo>
                  <a:lnTo>
                    <a:pt x="270484" y="0"/>
                  </a:lnTo>
                  <a:lnTo>
                    <a:pt x="270484" y="270484"/>
                  </a:lnTo>
                  <a:lnTo>
                    <a:pt x="0" y="270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2684217" y="0"/>
              <a:ext cx="270484" cy="270484"/>
            </a:xfrm>
            <a:custGeom>
              <a:avLst/>
              <a:gdLst/>
              <a:ahLst/>
              <a:cxnLst/>
              <a:rect r="r" b="b" t="t" l="l"/>
              <a:pathLst>
                <a:path h="270484" w="270484">
                  <a:moveTo>
                    <a:pt x="0" y="0"/>
                  </a:moveTo>
                  <a:lnTo>
                    <a:pt x="270484" y="0"/>
                  </a:lnTo>
                  <a:lnTo>
                    <a:pt x="270484" y="270484"/>
                  </a:lnTo>
                  <a:lnTo>
                    <a:pt x="0" y="270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</p:grpSp>
      <p:grpSp>
        <p:nvGrpSpPr>
          <p:cNvPr name="Group 17" id="17"/>
          <p:cNvGrpSpPr/>
          <p:nvPr/>
        </p:nvGrpSpPr>
        <p:grpSpPr>
          <a:xfrm rot="0">
            <a:off x="15691686" y="10453605"/>
            <a:ext cx="1978722" cy="181140"/>
            <a:chOff x="0" y="0"/>
            <a:chExt cx="2638296" cy="241519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1591050" y="0"/>
              <a:ext cx="241519" cy="241519"/>
            </a:xfrm>
            <a:custGeom>
              <a:avLst/>
              <a:gdLst/>
              <a:ahLst/>
              <a:cxnLst/>
              <a:rect r="r" b="b" t="t" l="l"/>
              <a:pathLst>
                <a:path h="241519" w="241519">
                  <a:moveTo>
                    <a:pt x="0" y="0"/>
                  </a:moveTo>
                  <a:lnTo>
                    <a:pt x="241520" y="0"/>
                  </a:lnTo>
                  <a:lnTo>
                    <a:pt x="241520" y="241519"/>
                  </a:lnTo>
                  <a:lnTo>
                    <a:pt x="0" y="2415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241519" cy="241519"/>
            </a:xfrm>
            <a:custGeom>
              <a:avLst/>
              <a:gdLst/>
              <a:ahLst/>
              <a:cxnLst/>
              <a:rect r="r" b="b" t="t" l="l"/>
              <a:pathLst>
                <a:path h="241519" w="241519">
                  <a:moveTo>
                    <a:pt x="0" y="0"/>
                  </a:moveTo>
                  <a:lnTo>
                    <a:pt x="241519" y="0"/>
                  </a:lnTo>
                  <a:lnTo>
                    <a:pt x="241519" y="241519"/>
                  </a:lnTo>
                  <a:lnTo>
                    <a:pt x="0" y="2415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795525" y="0"/>
              <a:ext cx="241519" cy="241519"/>
            </a:xfrm>
            <a:custGeom>
              <a:avLst/>
              <a:gdLst/>
              <a:ahLst/>
              <a:cxnLst/>
              <a:rect r="r" b="b" t="t" l="l"/>
              <a:pathLst>
                <a:path h="241519" w="241519">
                  <a:moveTo>
                    <a:pt x="0" y="0"/>
                  </a:moveTo>
                  <a:lnTo>
                    <a:pt x="241520" y="0"/>
                  </a:lnTo>
                  <a:lnTo>
                    <a:pt x="241520" y="241519"/>
                  </a:lnTo>
                  <a:lnTo>
                    <a:pt x="0" y="2415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2396776" y="0"/>
              <a:ext cx="241519" cy="241519"/>
            </a:xfrm>
            <a:custGeom>
              <a:avLst/>
              <a:gdLst/>
              <a:ahLst/>
              <a:cxnLst/>
              <a:rect r="r" b="b" t="t" l="l"/>
              <a:pathLst>
                <a:path h="241519" w="241519">
                  <a:moveTo>
                    <a:pt x="0" y="0"/>
                  </a:moveTo>
                  <a:lnTo>
                    <a:pt x="241520" y="0"/>
                  </a:lnTo>
                  <a:lnTo>
                    <a:pt x="241520" y="241519"/>
                  </a:lnTo>
                  <a:lnTo>
                    <a:pt x="0" y="2415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ยากอบ 2:18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226191"/>
            <a:ext cx="18288000" cy="64781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996"/>
              </a:lnSpc>
              <a:spcBef>
                <a:spcPct val="0"/>
              </a:spcBef>
            </a:pPr>
            <a:r>
              <a:rPr lang="en-US" b="true" sz="84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18 </a:t>
            </a:r>
            <a:r>
              <a:rPr lang="en-US" b="true" sz="84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แต่บางคนจะกล่าวว่า “ท่านมีความเชื่อส่วนข้าพเจ้ามีการกระทำ” จงแสดงความเชื่อของท่านที่ไม่ม</a:t>
            </a:r>
            <a:r>
              <a:rPr lang="en-US" b="true" sz="84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ีการกระทำมา แล้วข้าพเจ้าจะแสดงความเชื่อของข้าพเจ้าด้วยสิ่งที่ข้าพเจ้ากระทำ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ยากอบ 2:19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226191"/>
            <a:ext cx="18288000" cy="4689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19 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ท่านเชื่อว่ามีพระเจ้าองค์เดียวก็ดีแล้ว! แม้พวกผีมารก็ยังเชื่อเช่นนั้นและกลัวจนตัวสั่น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ยากอบ 2:20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216666"/>
            <a:ext cx="18288000" cy="45462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543"/>
              </a:lnSpc>
              <a:spcBef>
                <a:spcPct val="0"/>
              </a:spcBef>
            </a:pPr>
            <a:r>
              <a:rPr lang="en-US" b="true" sz="9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20 </a:t>
            </a:r>
            <a:r>
              <a:rPr lang="en-US" b="true" sz="9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คนเขลาเอ๋ย ท่านต้องการหลักฐานว่าความเชื่อโดยปราศจากการกระทำนั้นเปล่าประโยชน์ใช่ไหม?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ยากอบ 2:21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226191"/>
            <a:ext cx="18288000" cy="5879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305"/>
              </a:lnSpc>
              <a:spcBef>
                <a:spcPct val="0"/>
              </a:spcBef>
            </a:pPr>
            <a:r>
              <a:rPr lang="en-US" b="true" sz="95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21 </a:t>
            </a:r>
            <a:r>
              <a:rPr lang="en-US" b="true" sz="95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พระเจ้าทรงถือว่าอับราฮัมบรรพบุรุษของเราเป็นผู้ชอบธรรมก็เพราะการกระทำของเขาที่ถวายอิสอัคบุตรชายบนแท่นบูชาไม่ใช่หรือ?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ยากอบ 2:22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226191"/>
            <a:ext cx="18288000" cy="58794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305"/>
              </a:lnSpc>
              <a:spcBef>
                <a:spcPct val="0"/>
              </a:spcBef>
            </a:pPr>
            <a:r>
              <a:rPr lang="en-US" b="true" sz="95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22 </a:t>
            </a:r>
            <a:r>
              <a:rPr lang="en-US" b="true" sz="95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ท่านก็เห็นแล้วว่าความเชื่อและการกระทำของเขาทำงานควบคู่กัน ความเชื่อของเขาครบถ้วนสมบูรณ์โดยสิ่งที่เขาได้ทำ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ยากอบ 2:23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226191"/>
            <a:ext cx="18288000" cy="58412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186"/>
              </a:lnSpc>
              <a:spcBef>
                <a:spcPct val="0"/>
              </a:spcBef>
            </a:pPr>
            <a:r>
              <a:rPr lang="en-US" b="true" sz="94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23 </a:t>
            </a:r>
            <a:r>
              <a:rPr lang="en-US" b="true" sz="94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และเป็นจริงตามพระคัมภีร์ที่ว่า “อับราฮัมเชื่อพระเจ้า และความเชื่อนี้พระองค์ทรงถือว่าเป็นความชอบธรรมของเขา”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ยากอบ 2:24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226191"/>
            <a:ext cx="18288000" cy="6194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24 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จะเห็นได้ว่าผู้ใดจะถูกนับว่าชอบธรรมก็ด้วยการกระทำของเขา ไม่ใช่ด้วยความเชื่ออย่างเดียว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ยากอบ 2:25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226191"/>
            <a:ext cx="18288000" cy="618261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401"/>
              </a:lnSpc>
              <a:spcBef>
                <a:spcPct val="0"/>
              </a:spcBef>
            </a:pPr>
            <a:r>
              <a:rPr lang="en-US" b="true" sz="79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25 </a:t>
            </a:r>
            <a:r>
              <a:rPr lang="en-US" b="true" sz="79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เช่นกันแม้แต่ราหับหญิงโสเภณียังถูกนับว่าชอบธรรมเพราะการกระทำของนางไม่ใช่หรือ? เมื่อนางให้ที่พักแก่คนสอดแนมและช่วยส่งพวกเขาไปอีกทางหนึ่ง</a:t>
            </a:r>
          </a:p>
          <a:p>
            <a:pPr algn="ctr">
              <a:lnSpc>
                <a:spcPts val="10115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ยากอบ 2:26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886647"/>
            <a:ext cx="18288000" cy="52685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115"/>
              </a:lnSpc>
              <a:spcBef>
                <a:spcPct val="0"/>
              </a:spcBef>
            </a:pPr>
            <a:r>
              <a:rPr lang="en-US" b="true" sz="85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26 </a:t>
            </a:r>
            <a:r>
              <a:rPr lang="en-US" b="true" sz="85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ร</a:t>
            </a:r>
            <a:r>
              <a:rPr lang="en-US" b="true" sz="85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่างกายที่ปราศจากวิญญาณตายแล้วฉันใด ความเชื่อที่ปราศจากการกระทำก็ตายแล้วฉันนั้น</a:t>
            </a:r>
          </a:p>
          <a:p>
            <a:pPr algn="ctr">
              <a:lnSpc>
                <a:spcPts val="10115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2874297" y="5237125"/>
            <a:ext cx="5661566" cy="8764291"/>
          </a:xfrm>
          <a:custGeom>
            <a:avLst/>
            <a:gdLst/>
            <a:ahLst/>
            <a:cxnLst/>
            <a:rect r="r" b="b" t="t" l="l"/>
            <a:pathLst>
              <a:path h="8764291" w="5661566">
                <a:moveTo>
                  <a:pt x="5661566" y="0"/>
                </a:moveTo>
                <a:lnTo>
                  <a:pt x="0" y="0"/>
                </a:lnTo>
                <a:lnTo>
                  <a:pt x="0" y="8764291"/>
                </a:lnTo>
                <a:lnTo>
                  <a:pt x="5661566" y="8764291"/>
                </a:lnTo>
                <a:lnTo>
                  <a:pt x="5661566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l="-90332" t="-3776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5178500" y="10544175"/>
            <a:ext cx="2251019" cy="239291"/>
            <a:chOff x="0" y="0"/>
            <a:chExt cx="3001359" cy="31905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5" id="15"/>
          <p:cNvSpPr txBox="true"/>
          <p:nvPr/>
        </p:nvSpPr>
        <p:spPr>
          <a:xfrm rot="0">
            <a:off x="0" y="3825404"/>
            <a:ext cx="18288000" cy="57938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424"/>
              </a:lnSpc>
              <a:spcBef>
                <a:spcPct val="0"/>
              </a:spcBef>
            </a:pPr>
            <a:r>
              <a:rPr lang="en-US" b="true" sz="96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 </a:t>
            </a:r>
            <a:r>
              <a:rPr lang="en-US" b="true" sz="96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ความเชื่อที่ไม่มีการกระทำที่สอดคล้องกับความเชื่อนั้น</a:t>
            </a:r>
          </a:p>
          <a:p>
            <a:pPr algn="ctr">
              <a:lnSpc>
                <a:spcPts val="11424"/>
              </a:lnSpc>
              <a:spcBef>
                <a:spcPct val="0"/>
              </a:spcBef>
            </a:pPr>
            <a:r>
              <a:rPr lang="en-US" b="true" sz="96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เป็นความเชื่อที่ตายแล้ว</a:t>
            </a:r>
          </a:p>
          <a:p>
            <a:pPr algn="ctr">
              <a:lnSpc>
                <a:spcPts val="11424"/>
              </a:lnSpc>
              <a:spcBef>
                <a:spcPct val="0"/>
              </a:spcBef>
            </a:pPr>
            <a:r>
              <a:rPr lang="en-US" b="true" sz="96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และไม่เกิดผล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8252520" y="1867268"/>
            <a:ext cx="1782961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1.1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0" y="9794136"/>
            <a:ext cx="18288000" cy="989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35"/>
              </a:lnSpc>
              <a:spcBef>
                <a:spcPct val="0"/>
              </a:spcBef>
            </a:pPr>
            <a:r>
              <a:rPr lang="en-US" sz="6500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ยากอบ 2:17,20,26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000500" y="0"/>
            <a:ext cx="10287000" cy="12858750"/>
          </a:xfrm>
          <a:custGeom>
            <a:avLst/>
            <a:gdLst/>
            <a:ahLst/>
            <a:cxnLst/>
            <a:rect r="r" b="b" t="t" l="l"/>
            <a:pathLst>
              <a:path h="12858750" w="10287000">
                <a:moveTo>
                  <a:pt x="0" y="0"/>
                </a:moveTo>
                <a:lnTo>
                  <a:pt x="10287000" y="0"/>
                </a:lnTo>
                <a:lnTo>
                  <a:pt x="10287000" y="12858750"/>
                </a:lnTo>
                <a:lnTo>
                  <a:pt x="0" y="128587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2421" t="0" r="-42421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000500" y="4745730"/>
            <a:ext cx="10287000" cy="18857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559"/>
              </a:lnSpc>
            </a:pPr>
            <a:r>
              <a:rPr lang="en-US" b="true" sz="5399">
                <a:gradFill>
                  <a:gsLst>
                    <a:gs pos="0">
                      <a:srgbClr val="E7AA51">
                        <a:alpha val="100000"/>
                      </a:srgbClr>
                    </a:gs>
                    <a:gs pos="50000">
                      <a:srgbClr val="FFE499">
                        <a:alpha val="100000"/>
                      </a:srgbClr>
                    </a:gs>
                    <a:gs pos="100000">
                      <a:srgbClr val="8D5A1B">
                        <a:alpha val="100000"/>
                      </a:srgbClr>
                    </a:gs>
                  </a:gsLst>
                  <a:lin ang="5400000"/>
                </a:gradFill>
                <a:latin typeface="Prompt Bold"/>
                <a:ea typeface="Prompt Bold"/>
                <a:cs typeface="Prompt Bold"/>
                <a:sym typeface="Prompt Bold"/>
              </a:rPr>
              <a:t>คำเทศนาชุด:</a:t>
            </a:r>
          </a:p>
          <a:p>
            <a:pPr algn="ctr">
              <a:lnSpc>
                <a:spcPts val="7559"/>
              </a:lnSpc>
            </a:pPr>
            <a:r>
              <a:rPr lang="en-US" b="true" sz="5399">
                <a:gradFill>
                  <a:gsLst>
                    <a:gs pos="0">
                      <a:srgbClr val="E7AA51">
                        <a:alpha val="100000"/>
                      </a:srgbClr>
                    </a:gs>
                    <a:gs pos="50000">
                      <a:srgbClr val="FFE499">
                        <a:alpha val="100000"/>
                      </a:srgbClr>
                    </a:gs>
                    <a:gs pos="100000">
                      <a:srgbClr val="8D5A1B">
                        <a:alpha val="100000"/>
                      </a:srgbClr>
                    </a:gs>
                  </a:gsLst>
                  <a:lin ang="5400000"/>
                </a:gradFill>
                <a:latin typeface="Prompt Bold"/>
                <a:ea typeface="Prompt Bold"/>
                <a:cs typeface="Prompt Bold"/>
                <a:sym typeface="Prompt Bold"/>
              </a:rPr>
              <a:t>การดำเนินชีวิตโดยความเชื่อ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4000500" y="7753001"/>
            <a:ext cx="10287000" cy="25524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95"/>
              </a:lnSpc>
              <a:spcBef>
                <a:spcPct val="0"/>
              </a:spcBef>
            </a:pPr>
            <a:r>
              <a:rPr lang="en-US" sz="1760" i="true">
                <a:solidFill>
                  <a:srgbClr val="FFFFFF"/>
                </a:solidFill>
                <a:latin typeface="Prompt Italics"/>
                <a:ea typeface="Prompt Italics"/>
                <a:cs typeface="Prompt Italics"/>
                <a:sym typeface="Prompt Italics"/>
              </a:rPr>
              <a:t>Living</a:t>
            </a:r>
            <a:r>
              <a:rPr lang="en-US" sz="1760" i="true">
                <a:solidFill>
                  <a:srgbClr val="FFFFFF"/>
                </a:solidFill>
                <a:latin typeface="Prompt Italics"/>
                <a:ea typeface="Prompt Italics"/>
                <a:cs typeface="Prompt Italics"/>
                <a:sym typeface="Prompt Italics"/>
              </a:rPr>
              <a:t> by Faith Series 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7740104" y="7132153"/>
            <a:ext cx="2755566" cy="197484"/>
            <a:chOff x="0" y="0"/>
            <a:chExt cx="3674089" cy="263312"/>
          </a:xfrm>
        </p:grpSpPr>
        <p:sp>
          <p:nvSpPr>
            <p:cNvPr name="Freeform 6" id="6"/>
            <p:cNvSpPr/>
            <p:nvPr/>
          </p:nvSpPr>
          <p:spPr>
            <a:xfrm flipH="false" flipV="false" rot="-2700000">
              <a:off x="19323" y="85007"/>
              <a:ext cx="93297" cy="93297"/>
            </a:xfrm>
            <a:custGeom>
              <a:avLst/>
              <a:gdLst/>
              <a:ahLst/>
              <a:cxnLst/>
              <a:rect r="r" b="b" t="t" l="l"/>
              <a:pathLst>
                <a:path h="93297" w="93297">
                  <a:moveTo>
                    <a:pt x="0" y="0"/>
                  </a:moveTo>
                  <a:lnTo>
                    <a:pt x="93297" y="0"/>
                  </a:lnTo>
                  <a:lnTo>
                    <a:pt x="93297" y="93297"/>
                  </a:lnTo>
                  <a:lnTo>
                    <a:pt x="0" y="932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7" id="7"/>
            <p:cNvSpPr/>
            <p:nvPr/>
          </p:nvSpPr>
          <p:spPr>
            <a:xfrm flipH="false" flipV="false" rot="-2700000">
              <a:off x="1602132" y="71542"/>
              <a:ext cx="120228" cy="120228"/>
            </a:xfrm>
            <a:custGeom>
              <a:avLst/>
              <a:gdLst/>
              <a:ahLst/>
              <a:cxnLst/>
              <a:rect r="r" b="b" t="t" l="l"/>
              <a:pathLst>
                <a:path h="120228" w="120228">
                  <a:moveTo>
                    <a:pt x="0" y="0"/>
                  </a:moveTo>
                  <a:lnTo>
                    <a:pt x="120228" y="0"/>
                  </a:lnTo>
                  <a:lnTo>
                    <a:pt x="120228" y="120228"/>
                  </a:lnTo>
                  <a:lnTo>
                    <a:pt x="0" y="1202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8" id="8"/>
            <p:cNvSpPr/>
            <p:nvPr/>
          </p:nvSpPr>
          <p:spPr>
            <a:xfrm flipH="false" flipV="false" rot="-2700000">
              <a:off x="1766423" y="38561"/>
              <a:ext cx="186189" cy="186189"/>
            </a:xfrm>
            <a:custGeom>
              <a:avLst/>
              <a:gdLst/>
              <a:ahLst/>
              <a:cxnLst/>
              <a:rect r="r" b="b" t="t" l="l"/>
              <a:pathLst>
                <a:path h="186189" w="186189">
                  <a:moveTo>
                    <a:pt x="0" y="0"/>
                  </a:moveTo>
                  <a:lnTo>
                    <a:pt x="186189" y="0"/>
                  </a:lnTo>
                  <a:lnTo>
                    <a:pt x="186189" y="186189"/>
                  </a:lnTo>
                  <a:lnTo>
                    <a:pt x="0" y="1861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-2700000">
              <a:off x="1986201" y="72642"/>
              <a:ext cx="118028" cy="118028"/>
            </a:xfrm>
            <a:custGeom>
              <a:avLst/>
              <a:gdLst/>
              <a:ahLst/>
              <a:cxnLst/>
              <a:rect r="r" b="b" t="t" l="l"/>
              <a:pathLst>
                <a:path h="118028" w="118028">
                  <a:moveTo>
                    <a:pt x="0" y="0"/>
                  </a:moveTo>
                  <a:lnTo>
                    <a:pt x="118028" y="0"/>
                  </a:lnTo>
                  <a:lnTo>
                    <a:pt x="118028" y="118028"/>
                  </a:lnTo>
                  <a:lnTo>
                    <a:pt x="0" y="1180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-2700000">
              <a:off x="3565952" y="86864"/>
              <a:ext cx="89583" cy="89583"/>
            </a:xfrm>
            <a:custGeom>
              <a:avLst/>
              <a:gdLst/>
              <a:ahLst/>
              <a:cxnLst/>
              <a:rect r="r" b="b" t="t" l="l"/>
              <a:pathLst>
                <a:path h="89583" w="89583">
                  <a:moveTo>
                    <a:pt x="0" y="0"/>
                  </a:moveTo>
                  <a:lnTo>
                    <a:pt x="89583" y="0"/>
                  </a:lnTo>
                  <a:lnTo>
                    <a:pt x="89583" y="89583"/>
                  </a:lnTo>
                  <a:lnTo>
                    <a:pt x="0" y="8958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AutoShape 11" id="11"/>
            <p:cNvSpPr/>
            <p:nvPr/>
          </p:nvSpPr>
          <p:spPr>
            <a:xfrm>
              <a:off x="65971" y="131656"/>
              <a:ext cx="3544773" cy="0"/>
            </a:xfrm>
            <a:prstGeom prst="line">
              <a:avLst/>
            </a:prstGeom>
            <a:ln cap="flat" w="22363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4374009" y="4060800"/>
            <a:ext cx="1246514" cy="114111"/>
            <a:chOff x="0" y="0"/>
            <a:chExt cx="1662019" cy="152147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1002297" y="0"/>
              <a:ext cx="152147" cy="152147"/>
            </a:xfrm>
            <a:custGeom>
              <a:avLst/>
              <a:gdLst/>
              <a:ahLst/>
              <a:cxnLst/>
              <a:rect r="r" b="b" t="t" l="l"/>
              <a:pathLst>
                <a:path h="152147" w="152147">
                  <a:moveTo>
                    <a:pt x="0" y="0"/>
                  </a:moveTo>
                  <a:lnTo>
                    <a:pt x="152147" y="0"/>
                  </a:lnTo>
                  <a:lnTo>
                    <a:pt x="152147" y="152147"/>
                  </a:lnTo>
                  <a:lnTo>
                    <a:pt x="0" y="1521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52147" cy="152147"/>
            </a:xfrm>
            <a:custGeom>
              <a:avLst/>
              <a:gdLst/>
              <a:ahLst/>
              <a:cxnLst/>
              <a:rect r="r" b="b" t="t" l="l"/>
              <a:pathLst>
                <a:path h="152147" w="152147">
                  <a:moveTo>
                    <a:pt x="0" y="0"/>
                  </a:moveTo>
                  <a:lnTo>
                    <a:pt x="152147" y="0"/>
                  </a:lnTo>
                  <a:lnTo>
                    <a:pt x="152147" y="152147"/>
                  </a:lnTo>
                  <a:lnTo>
                    <a:pt x="0" y="1521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501148" y="0"/>
              <a:ext cx="152147" cy="152147"/>
            </a:xfrm>
            <a:custGeom>
              <a:avLst/>
              <a:gdLst/>
              <a:ahLst/>
              <a:cxnLst/>
              <a:rect r="r" b="b" t="t" l="l"/>
              <a:pathLst>
                <a:path h="152147" w="152147">
                  <a:moveTo>
                    <a:pt x="0" y="0"/>
                  </a:moveTo>
                  <a:lnTo>
                    <a:pt x="152148" y="0"/>
                  </a:lnTo>
                  <a:lnTo>
                    <a:pt x="152148" y="152147"/>
                  </a:lnTo>
                  <a:lnTo>
                    <a:pt x="0" y="1521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509872" y="0"/>
              <a:ext cx="152147" cy="152147"/>
            </a:xfrm>
            <a:custGeom>
              <a:avLst/>
              <a:gdLst/>
              <a:ahLst/>
              <a:cxnLst/>
              <a:rect r="r" b="b" t="t" l="l"/>
              <a:pathLst>
                <a:path h="152147" w="152147">
                  <a:moveTo>
                    <a:pt x="0" y="0"/>
                  </a:moveTo>
                  <a:lnTo>
                    <a:pt x="152147" y="0"/>
                  </a:lnTo>
                  <a:lnTo>
                    <a:pt x="152147" y="152147"/>
                  </a:lnTo>
                  <a:lnTo>
                    <a:pt x="0" y="1521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</p:grpSp>
      <p:grpSp>
        <p:nvGrpSpPr>
          <p:cNvPr name="Group 17" id="17"/>
          <p:cNvGrpSpPr/>
          <p:nvPr/>
        </p:nvGrpSpPr>
        <p:grpSpPr>
          <a:xfrm rot="0">
            <a:off x="12800960" y="8696059"/>
            <a:ext cx="1113031" cy="101891"/>
            <a:chOff x="0" y="0"/>
            <a:chExt cx="1484041" cy="135855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894966" y="0"/>
              <a:ext cx="135855" cy="135855"/>
            </a:xfrm>
            <a:custGeom>
              <a:avLst/>
              <a:gdLst/>
              <a:ahLst/>
              <a:cxnLst/>
              <a:rect r="r" b="b" t="t" l="l"/>
              <a:pathLst>
                <a:path h="135855" w="135855">
                  <a:moveTo>
                    <a:pt x="0" y="0"/>
                  </a:moveTo>
                  <a:lnTo>
                    <a:pt x="135854" y="0"/>
                  </a:lnTo>
                  <a:lnTo>
                    <a:pt x="135854" y="135855"/>
                  </a:lnTo>
                  <a:lnTo>
                    <a:pt x="0" y="135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135855" cy="135855"/>
            </a:xfrm>
            <a:custGeom>
              <a:avLst/>
              <a:gdLst/>
              <a:ahLst/>
              <a:cxnLst/>
              <a:rect r="r" b="b" t="t" l="l"/>
              <a:pathLst>
                <a:path h="135855" w="135855">
                  <a:moveTo>
                    <a:pt x="0" y="0"/>
                  </a:moveTo>
                  <a:lnTo>
                    <a:pt x="135855" y="0"/>
                  </a:lnTo>
                  <a:lnTo>
                    <a:pt x="135855" y="135855"/>
                  </a:lnTo>
                  <a:lnTo>
                    <a:pt x="0" y="135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20" id="20"/>
            <p:cNvSpPr/>
            <p:nvPr/>
          </p:nvSpPr>
          <p:spPr>
            <a:xfrm flipH="false" flipV="false" rot="0">
              <a:off x="447483" y="0"/>
              <a:ext cx="135855" cy="135855"/>
            </a:xfrm>
            <a:custGeom>
              <a:avLst/>
              <a:gdLst/>
              <a:ahLst/>
              <a:cxnLst/>
              <a:rect r="r" b="b" t="t" l="l"/>
              <a:pathLst>
                <a:path h="135855" w="135855">
                  <a:moveTo>
                    <a:pt x="0" y="0"/>
                  </a:moveTo>
                  <a:lnTo>
                    <a:pt x="135855" y="0"/>
                  </a:lnTo>
                  <a:lnTo>
                    <a:pt x="135855" y="135855"/>
                  </a:lnTo>
                  <a:lnTo>
                    <a:pt x="0" y="135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1348187" y="0"/>
              <a:ext cx="135855" cy="135855"/>
            </a:xfrm>
            <a:custGeom>
              <a:avLst/>
              <a:gdLst/>
              <a:ahLst/>
              <a:cxnLst/>
              <a:rect r="r" b="b" t="t" l="l"/>
              <a:pathLst>
                <a:path h="135855" w="135855">
                  <a:moveTo>
                    <a:pt x="0" y="0"/>
                  </a:moveTo>
                  <a:lnTo>
                    <a:pt x="135854" y="0"/>
                  </a:lnTo>
                  <a:lnTo>
                    <a:pt x="135854" y="135855"/>
                  </a:lnTo>
                  <a:lnTo>
                    <a:pt x="0" y="1358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</p:grp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ยากอบ ‭2:‭17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226191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ทำนองเด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ียวกัน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ลำพังความเชื่อ</a:t>
            </a:r>
          </a:p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ถ้าไม่ม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ีการปฏิบัติ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ก็เป็นสิ่งที่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ตายแล้ว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ยากอบ ‭2:‭20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127855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คนโฉดเขลาเอ๋ย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ท่านต้อง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การให้พิสูจน์ว่า</a:t>
            </a:r>
          </a:p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ความเชื่อที่ไม่ม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ีการ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ประพฤตินั้นไร้ผ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ลหรือ?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ยากอบ ‭2:‭26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193412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กายที่ปราศจากจิตวิญญาณ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นั้นต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ายแล้วอย่างไร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ความเชื่อที่ปราศจาก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การประพฤติก็ตายแล้วอย่างนั้น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2874297" y="5237125"/>
            <a:ext cx="5661566" cy="8764291"/>
          </a:xfrm>
          <a:custGeom>
            <a:avLst/>
            <a:gdLst/>
            <a:ahLst/>
            <a:cxnLst/>
            <a:rect r="r" b="b" t="t" l="l"/>
            <a:pathLst>
              <a:path h="8764291" w="5661566">
                <a:moveTo>
                  <a:pt x="5661566" y="0"/>
                </a:moveTo>
                <a:lnTo>
                  <a:pt x="0" y="0"/>
                </a:lnTo>
                <a:lnTo>
                  <a:pt x="0" y="8764291"/>
                </a:lnTo>
                <a:lnTo>
                  <a:pt x="5661566" y="8764291"/>
                </a:lnTo>
                <a:lnTo>
                  <a:pt x="5661566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l="-90332" t="-3776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5178500" y="10544175"/>
            <a:ext cx="2251019" cy="239291"/>
            <a:chOff x="0" y="0"/>
            <a:chExt cx="3001359" cy="31905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Freeform 15" id="15"/>
          <p:cNvSpPr/>
          <p:nvPr/>
        </p:nvSpPr>
        <p:spPr>
          <a:xfrm flipH="false" flipV="false" rot="0">
            <a:off x="-76473" y="7355354"/>
            <a:ext cx="4742808" cy="4742808"/>
          </a:xfrm>
          <a:custGeom>
            <a:avLst/>
            <a:gdLst/>
            <a:ahLst/>
            <a:cxnLst/>
            <a:rect r="r" b="b" t="t" l="l"/>
            <a:pathLst>
              <a:path h="4742808" w="4742808">
                <a:moveTo>
                  <a:pt x="0" y="0"/>
                </a:moveTo>
                <a:lnTo>
                  <a:pt x="4742808" y="0"/>
                </a:lnTo>
                <a:lnTo>
                  <a:pt x="4742808" y="4742808"/>
                </a:lnTo>
                <a:lnTo>
                  <a:pt x="0" y="474280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alphaModFix amt="40000"/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0" y="7382917"/>
            <a:ext cx="18297001" cy="989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35"/>
              </a:lnSpc>
              <a:spcBef>
                <a:spcPct val="0"/>
              </a:spcBef>
            </a:pPr>
            <a:r>
              <a:rPr lang="en-US" sz="6500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ยากอบ 1:18,มัทธิว 9:1-2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0" y="5246650"/>
            <a:ext cx="18288000" cy="14504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424"/>
              </a:lnSpc>
              <a:spcBef>
                <a:spcPct val="0"/>
              </a:spcBef>
            </a:pPr>
            <a:r>
              <a:rPr lang="en-US" b="true" sz="96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 </a:t>
            </a:r>
            <a:r>
              <a:rPr lang="en-US" b="true" sz="96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ความเชื่อสามารถมองเห็นได้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8072363" y="2343150"/>
            <a:ext cx="2143274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1.2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ยากอบ ‭1:‭18 ‭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3827272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เมื่อตั้งพระทั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ยแล้ว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พระองค์ทรงให้เราบังเกิด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ด้วยพระวจนะแห่งความจริง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.....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ยากอบ ‭1:‭18 ‭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679521"/>
            <a:ext cx="18288000" cy="4518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เพื่อให้เราเ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ป็นผลิตผลแรก</a:t>
            </a:r>
          </a:p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ของสิ่งต่างๆ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ที่พระองค์ทรงสร้าง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มัทธิว 9:1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806737"/>
            <a:ext cx="18288000" cy="4518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พระเ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ยซูเสด็จลงเรือ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ข้ามฟากไปยังเมือง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ของพระองค์ 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14888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มัทธิว 9:2</a:t>
            </a:r>
          </a:p>
          <a:p>
            <a:pPr algn="ctr">
              <a:lnSpc>
                <a:spcPts val="5631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044950"/>
            <a:ext cx="18288000" cy="752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นี่แน่ะ เขาทั้งหลายหามคนง่อย</a:t>
            </a:r>
          </a:p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คนหนึ่งซึ่งนอนอยู่บนที่นอน</a:t>
            </a:r>
          </a:p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มาหาพระองค์ </a:t>
            </a:r>
          </a:p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เมื่อพระเยซูทอดพระเนตรเห็น</a:t>
            </a:r>
          </a:p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.....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14888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มัทธิว 9:2</a:t>
            </a:r>
          </a:p>
          <a:p>
            <a:pPr algn="ctr">
              <a:lnSpc>
                <a:spcPts val="5631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247115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ความเชื่อของพวกเขา</a:t>
            </a:r>
          </a:p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จึงตรัสกับคนง่อยว่า</a:t>
            </a:r>
          </a:p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“ลูกเอ๋ย จงชื่นใจเถิด</a:t>
            </a:r>
          </a:p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บาปของเจ้าได้รับอภัยแล้ว”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12874297" y="5237125"/>
            <a:ext cx="5661566" cy="8764291"/>
          </a:xfrm>
          <a:custGeom>
            <a:avLst/>
            <a:gdLst/>
            <a:ahLst/>
            <a:cxnLst/>
            <a:rect r="r" b="b" t="t" l="l"/>
            <a:pathLst>
              <a:path h="8764291" w="5661566">
                <a:moveTo>
                  <a:pt x="5661566" y="0"/>
                </a:moveTo>
                <a:lnTo>
                  <a:pt x="0" y="0"/>
                </a:lnTo>
                <a:lnTo>
                  <a:pt x="0" y="8764291"/>
                </a:lnTo>
                <a:lnTo>
                  <a:pt x="5661566" y="8764291"/>
                </a:lnTo>
                <a:lnTo>
                  <a:pt x="5661566" y="0"/>
                </a:lnTo>
                <a:close/>
              </a:path>
            </a:pathLst>
          </a:custGeom>
          <a:blipFill>
            <a:blip r:embed="rId2">
              <a:alphaModFix amt="30000"/>
            </a:blip>
            <a:stretch>
              <a:fillRect l="-90332" t="-3776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5178500" y="10544175"/>
            <a:ext cx="2251019" cy="239291"/>
            <a:chOff x="0" y="0"/>
            <a:chExt cx="3001359" cy="319055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9" id="9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Freeform 15" id="15"/>
          <p:cNvSpPr/>
          <p:nvPr/>
        </p:nvSpPr>
        <p:spPr>
          <a:xfrm flipH="false" flipV="false" rot="0">
            <a:off x="-1804341" y="7713610"/>
            <a:ext cx="6136231" cy="7718530"/>
          </a:xfrm>
          <a:custGeom>
            <a:avLst/>
            <a:gdLst/>
            <a:ahLst/>
            <a:cxnLst/>
            <a:rect r="r" b="b" t="t" l="l"/>
            <a:pathLst>
              <a:path h="7718530" w="6136231">
                <a:moveTo>
                  <a:pt x="0" y="0"/>
                </a:moveTo>
                <a:lnTo>
                  <a:pt x="6136232" y="0"/>
                </a:lnTo>
                <a:lnTo>
                  <a:pt x="6136232" y="7718530"/>
                </a:lnTo>
                <a:lnTo>
                  <a:pt x="0" y="771853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alphaModFix amt="40000"/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0" y="5828550"/>
            <a:ext cx="18288000" cy="14504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424"/>
              </a:lnSpc>
              <a:spcBef>
                <a:spcPct val="0"/>
              </a:spcBef>
            </a:pPr>
            <a:r>
              <a:rPr lang="en-US" b="true" sz="96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อับราฮัมกระทำด้วย</a:t>
            </a:r>
            <a:r>
              <a:rPr lang="en-US" b="true" sz="96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ความเชื่อ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8079804" y="2343150"/>
            <a:ext cx="2128391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1.3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-6726" y="8629941"/>
            <a:ext cx="18420671" cy="989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35"/>
              </a:lnSpc>
              <a:spcBef>
                <a:spcPct val="0"/>
              </a:spcBef>
            </a:pPr>
            <a:r>
              <a:rPr lang="en-US" sz="6500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ยากอบ 1:21,ฮีบรู 11:17-19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1285875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0111" r="0" b="-10111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111860" y="3051127"/>
            <a:ext cx="10064280" cy="7886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07"/>
              </a:lnSpc>
            </a:pPr>
            <a:r>
              <a:rPr lang="en-US" sz="4576">
                <a:gradFill>
                  <a:gsLst>
                    <a:gs pos="0">
                      <a:srgbClr val="E7AA51">
                        <a:alpha val="100000"/>
                      </a:srgbClr>
                    </a:gs>
                    <a:gs pos="50000">
                      <a:srgbClr val="FFE499">
                        <a:alpha val="100000"/>
                      </a:srgbClr>
                    </a:gs>
                    <a:gs pos="100000">
                      <a:srgbClr val="8D5A1B">
                        <a:alpha val="100000"/>
                      </a:srgbClr>
                    </a:gs>
                  </a:gsLst>
                  <a:lin ang="5400000"/>
                </a:gradFill>
                <a:latin typeface="Prompt"/>
                <a:ea typeface="Prompt"/>
                <a:cs typeface="Prompt"/>
                <a:sym typeface="Prompt"/>
              </a:rPr>
              <a:t>คำเทศนาชุด: การดำเนินชีวิตโดยความเชื่อ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784193" y="4517879"/>
            <a:ext cx="11181880" cy="24868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90"/>
              </a:lnSpc>
            </a:pPr>
            <a:r>
              <a:rPr lang="en-US" b="true" sz="8227">
                <a:solidFill>
                  <a:srgbClr val="FFFFFF"/>
                </a:solidFill>
                <a:latin typeface="Prompt Bold"/>
                <a:ea typeface="Prompt Bold"/>
                <a:cs typeface="Prompt Bold"/>
                <a:sym typeface="Prompt Bold"/>
              </a:rPr>
              <a:t>ตอนที่ 5</a:t>
            </a:r>
          </a:p>
          <a:p>
            <a:pPr algn="ctr">
              <a:lnSpc>
                <a:spcPts val="9790"/>
              </a:lnSpc>
            </a:pPr>
            <a:r>
              <a:rPr lang="en-US" b="true" sz="8227">
                <a:solidFill>
                  <a:srgbClr val="FFFFFF"/>
                </a:solidFill>
                <a:latin typeface="Prompt Bold"/>
                <a:ea typeface="Prompt Bold"/>
                <a:cs typeface="Prompt Bold"/>
                <a:sym typeface="Prompt Bold"/>
              </a:rPr>
              <a:t>จะใช้ความเชื่อได้อย่างไร 1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6735928" y="8684498"/>
            <a:ext cx="4816143" cy="4611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25"/>
              </a:lnSpc>
              <a:spcBef>
                <a:spcPct val="0"/>
              </a:spcBef>
            </a:pPr>
            <a:r>
              <a:rPr lang="en-US" sz="3130" i="true">
                <a:solidFill>
                  <a:srgbClr val="FFFFFF"/>
                </a:solidFill>
                <a:latin typeface="Prompt Italics"/>
                <a:ea typeface="Prompt Italics"/>
                <a:cs typeface="Prompt Italics"/>
                <a:sym typeface="Prompt Italics"/>
              </a:rPr>
              <a:t>Living</a:t>
            </a:r>
            <a:r>
              <a:rPr lang="en-US" sz="3130" i="true">
                <a:solidFill>
                  <a:srgbClr val="FFFFFF"/>
                </a:solidFill>
                <a:latin typeface="Prompt Italics"/>
                <a:ea typeface="Prompt Italics"/>
                <a:cs typeface="Prompt Italics"/>
                <a:sym typeface="Prompt Italics"/>
              </a:rPr>
              <a:t> by Faith Series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4577725" y="9319209"/>
            <a:ext cx="9132549" cy="4611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725"/>
              </a:lnSpc>
              <a:spcBef>
                <a:spcPct val="0"/>
              </a:spcBef>
            </a:pPr>
            <a:r>
              <a:rPr lang="en-US" sz="3130" i="true">
                <a:solidFill>
                  <a:srgbClr val="FFFFFF"/>
                </a:solidFill>
                <a:latin typeface="Prompt Italics"/>
                <a:ea typeface="Prompt Italics"/>
                <a:cs typeface="Prompt Italics"/>
                <a:sym typeface="Prompt Italics"/>
              </a:rPr>
              <a:t>Part 5 How to Use Our Faith 1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6694608" y="7673327"/>
            <a:ext cx="4898785" cy="351082"/>
            <a:chOff x="0" y="0"/>
            <a:chExt cx="6531713" cy="468109"/>
          </a:xfrm>
        </p:grpSpPr>
        <p:sp>
          <p:nvSpPr>
            <p:cNvPr name="Freeform 8" id="8"/>
            <p:cNvSpPr/>
            <p:nvPr/>
          </p:nvSpPr>
          <p:spPr>
            <a:xfrm flipH="false" flipV="false" rot="-2700000">
              <a:off x="34351" y="151124"/>
              <a:ext cx="165862" cy="165862"/>
            </a:xfrm>
            <a:custGeom>
              <a:avLst/>
              <a:gdLst/>
              <a:ahLst/>
              <a:cxnLst/>
              <a:rect r="r" b="b" t="t" l="l"/>
              <a:pathLst>
                <a:path h="165862" w="165862">
                  <a:moveTo>
                    <a:pt x="0" y="0"/>
                  </a:moveTo>
                  <a:lnTo>
                    <a:pt x="165862" y="0"/>
                  </a:lnTo>
                  <a:lnTo>
                    <a:pt x="165862" y="165862"/>
                  </a:lnTo>
                  <a:lnTo>
                    <a:pt x="0" y="1658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-2700000">
              <a:off x="2848236" y="127186"/>
              <a:ext cx="213738" cy="213738"/>
            </a:xfrm>
            <a:custGeom>
              <a:avLst/>
              <a:gdLst/>
              <a:ahLst/>
              <a:cxnLst/>
              <a:rect r="r" b="b" t="t" l="l"/>
              <a:pathLst>
                <a:path h="213738" w="213738">
                  <a:moveTo>
                    <a:pt x="0" y="0"/>
                  </a:moveTo>
                  <a:lnTo>
                    <a:pt x="213737" y="0"/>
                  </a:lnTo>
                  <a:lnTo>
                    <a:pt x="213737" y="213738"/>
                  </a:lnTo>
                  <a:lnTo>
                    <a:pt x="0" y="2137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-2700000">
              <a:off x="3140307" y="68553"/>
              <a:ext cx="331003" cy="331003"/>
            </a:xfrm>
            <a:custGeom>
              <a:avLst/>
              <a:gdLst/>
              <a:ahLst/>
              <a:cxnLst/>
              <a:rect r="r" b="b" t="t" l="l"/>
              <a:pathLst>
                <a:path h="331003" w="331003">
                  <a:moveTo>
                    <a:pt x="0" y="0"/>
                  </a:moveTo>
                  <a:lnTo>
                    <a:pt x="331004" y="0"/>
                  </a:lnTo>
                  <a:lnTo>
                    <a:pt x="331004" y="331003"/>
                  </a:lnTo>
                  <a:lnTo>
                    <a:pt x="0" y="33100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-2700000">
              <a:off x="3531024" y="129141"/>
              <a:ext cx="209828" cy="209828"/>
            </a:xfrm>
            <a:custGeom>
              <a:avLst/>
              <a:gdLst/>
              <a:ahLst/>
              <a:cxnLst/>
              <a:rect r="r" b="b" t="t" l="l"/>
              <a:pathLst>
                <a:path h="209828" w="209828">
                  <a:moveTo>
                    <a:pt x="0" y="0"/>
                  </a:moveTo>
                  <a:lnTo>
                    <a:pt x="209827" y="0"/>
                  </a:lnTo>
                  <a:lnTo>
                    <a:pt x="209827" y="209828"/>
                  </a:lnTo>
                  <a:lnTo>
                    <a:pt x="0" y="2098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-2700000">
              <a:off x="6339471" y="154425"/>
              <a:ext cx="159259" cy="159259"/>
            </a:xfrm>
            <a:custGeom>
              <a:avLst/>
              <a:gdLst/>
              <a:ahLst/>
              <a:cxnLst/>
              <a:rect r="r" b="b" t="t" l="l"/>
              <a:pathLst>
                <a:path h="159259" w="159259">
                  <a:moveTo>
                    <a:pt x="0" y="0"/>
                  </a:moveTo>
                  <a:lnTo>
                    <a:pt x="159259" y="0"/>
                  </a:lnTo>
                  <a:lnTo>
                    <a:pt x="159259" y="159259"/>
                  </a:lnTo>
                  <a:lnTo>
                    <a:pt x="0" y="15925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AutoShape 13" id="13"/>
            <p:cNvSpPr/>
            <p:nvPr/>
          </p:nvSpPr>
          <p:spPr>
            <a:xfrm>
              <a:off x="117282" y="234055"/>
              <a:ext cx="6301818" cy="0"/>
            </a:xfrm>
            <a:prstGeom prst="line">
              <a:avLst/>
            </a:prstGeom>
            <a:ln cap="flat" w="39757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710439" y="2213143"/>
            <a:ext cx="2216026" cy="202863"/>
            <a:chOff x="0" y="0"/>
            <a:chExt cx="2954701" cy="270484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1781861" y="0"/>
              <a:ext cx="270484" cy="270484"/>
            </a:xfrm>
            <a:custGeom>
              <a:avLst/>
              <a:gdLst/>
              <a:ahLst/>
              <a:cxnLst/>
              <a:rect r="r" b="b" t="t" l="l"/>
              <a:pathLst>
                <a:path h="270484" w="270484">
                  <a:moveTo>
                    <a:pt x="0" y="0"/>
                  </a:moveTo>
                  <a:lnTo>
                    <a:pt x="270485" y="0"/>
                  </a:lnTo>
                  <a:lnTo>
                    <a:pt x="270485" y="270484"/>
                  </a:lnTo>
                  <a:lnTo>
                    <a:pt x="0" y="270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70484" cy="270484"/>
            </a:xfrm>
            <a:custGeom>
              <a:avLst/>
              <a:gdLst/>
              <a:ahLst/>
              <a:cxnLst/>
              <a:rect r="r" b="b" t="t" l="l"/>
              <a:pathLst>
                <a:path h="270484" w="270484">
                  <a:moveTo>
                    <a:pt x="0" y="0"/>
                  </a:moveTo>
                  <a:lnTo>
                    <a:pt x="270484" y="0"/>
                  </a:lnTo>
                  <a:lnTo>
                    <a:pt x="270484" y="270484"/>
                  </a:lnTo>
                  <a:lnTo>
                    <a:pt x="0" y="270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890931" y="0"/>
              <a:ext cx="270484" cy="270484"/>
            </a:xfrm>
            <a:custGeom>
              <a:avLst/>
              <a:gdLst/>
              <a:ahLst/>
              <a:cxnLst/>
              <a:rect r="r" b="b" t="t" l="l"/>
              <a:pathLst>
                <a:path h="270484" w="270484">
                  <a:moveTo>
                    <a:pt x="0" y="0"/>
                  </a:moveTo>
                  <a:lnTo>
                    <a:pt x="270484" y="0"/>
                  </a:lnTo>
                  <a:lnTo>
                    <a:pt x="270484" y="270484"/>
                  </a:lnTo>
                  <a:lnTo>
                    <a:pt x="0" y="270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2684217" y="0"/>
              <a:ext cx="270484" cy="270484"/>
            </a:xfrm>
            <a:custGeom>
              <a:avLst/>
              <a:gdLst/>
              <a:ahLst/>
              <a:cxnLst/>
              <a:rect r="r" b="b" t="t" l="l"/>
              <a:pathLst>
                <a:path h="270484" w="270484">
                  <a:moveTo>
                    <a:pt x="0" y="0"/>
                  </a:moveTo>
                  <a:lnTo>
                    <a:pt x="270484" y="0"/>
                  </a:lnTo>
                  <a:lnTo>
                    <a:pt x="270484" y="270484"/>
                  </a:lnTo>
                  <a:lnTo>
                    <a:pt x="0" y="2704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15691686" y="10453605"/>
            <a:ext cx="1978722" cy="181140"/>
            <a:chOff x="0" y="0"/>
            <a:chExt cx="2638296" cy="241519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1591050" y="0"/>
              <a:ext cx="241519" cy="241519"/>
            </a:xfrm>
            <a:custGeom>
              <a:avLst/>
              <a:gdLst/>
              <a:ahLst/>
              <a:cxnLst/>
              <a:rect r="r" b="b" t="t" l="l"/>
              <a:pathLst>
                <a:path h="241519" w="241519">
                  <a:moveTo>
                    <a:pt x="0" y="0"/>
                  </a:moveTo>
                  <a:lnTo>
                    <a:pt x="241520" y="0"/>
                  </a:lnTo>
                  <a:lnTo>
                    <a:pt x="241520" y="241519"/>
                  </a:lnTo>
                  <a:lnTo>
                    <a:pt x="0" y="2415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241519" cy="241519"/>
            </a:xfrm>
            <a:custGeom>
              <a:avLst/>
              <a:gdLst/>
              <a:ahLst/>
              <a:cxnLst/>
              <a:rect r="r" b="b" t="t" l="l"/>
              <a:pathLst>
                <a:path h="241519" w="241519">
                  <a:moveTo>
                    <a:pt x="0" y="0"/>
                  </a:moveTo>
                  <a:lnTo>
                    <a:pt x="241519" y="0"/>
                  </a:lnTo>
                  <a:lnTo>
                    <a:pt x="241519" y="241519"/>
                  </a:lnTo>
                  <a:lnTo>
                    <a:pt x="0" y="2415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795525" y="0"/>
              <a:ext cx="241519" cy="241519"/>
            </a:xfrm>
            <a:custGeom>
              <a:avLst/>
              <a:gdLst/>
              <a:ahLst/>
              <a:cxnLst/>
              <a:rect r="r" b="b" t="t" l="l"/>
              <a:pathLst>
                <a:path h="241519" w="241519">
                  <a:moveTo>
                    <a:pt x="0" y="0"/>
                  </a:moveTo>
                  <a:lnTo>
                    <a:pt x="241520" y="0"/>
                  </a:lnTo>
                  <a:lnTo>
                    <a:pt x="241520" y="241519"/>
                  </a:lnTo>
                  <a:lnTo>
                    <a:pt x="0" y="2415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2396776" y="0"/>
              <a:ext cx="241519" cy="241519"/>
            </a:xfrm>
            <a:custGeom>
              <a:avLst/>
              <a:gdLst/>
              <a:ahLst/>
              <a:cxnLst/>
              <a:rect r="r" b="b" t="t" l="l"/>
              <a:pathLst>
                <a:path h="241519" w="241519">
                  <a:moveTo>
                    <a:pt x="0" y="0"/>
                  </a:moveTo>
                  <a:lnTo>
                    <a:pt x="241520" y="0"/>
                  </a:lnTo>
                  <a:lnTo>
                    <a:pt x="241520" y="241519"/>
                  </a:lnTo>
                  <a:lnTo>
                    <a:pt x="0" y="2415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</p:grp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14888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ยากอบ 1:21</a:t>
            </a:r>
          </a:p>
          <a:p>
            <a:pPr algn="ctr">
              <a:lnSpc>
                <a:spcPts val="5631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203986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เพราะฉะนั้นจงขจัด</a:t>
            </a:r>
          </a:p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ความโสมมทุกอย่าง</a:t>
            </a:r>
          </a:p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และความชั่วที่มีอยู่ดาษดื่น</a:t>
            </a:r>
          </a:p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.....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14888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ยากอบ 1:21</a:t>
            </a:r>
          </a:p>
          <a:p>
            <a:pPr algn="ctr">
              <a:lnSpc>
                <a:spcPts val="5631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203986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และด้วยใจที่สุภาพอ่อนโยน</a:t>
            </a:r>
          </a:p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จงน้อมใจรับพระวจนะที่ทรงปลูก</a:t>
            </a:r>
          </a:p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ฝังไว้แล้วนั้น ซึ่งสามารถช่วยจิตวิญญาณของพวกท่านให้รอดได้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14888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ฮีบรู 11:17</a:t>
            </a:r>
          </a:p>
          <a:p>
            <a:pPr algn="ctr">
              <a:lnSpc>
                <a:spcPts val="5631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044950"/>
            <a:ext cx="18288000" cy="7527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 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เพราะอับราฮัมมีความเชื่อ</a:t>
            </a:r>
          </a:p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ฉะนั้นเมื่อท่านถูกลองใจ</a:t>
            </a:r>
          </a:p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ท่านจึงได้ถวายอิสอัค</a:t>
            </a:r>
          </a:p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เป็นเครื่องบูชา</a:t>
            </a:r>
          </a:p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.....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14888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ฮีบรู 11:17</a:t>
            </a:r>
          </a:p>
          <a:p>
            <a:pPr algn="ctr">
              <a:lnSpc>
                <a:spcPts val="5631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203986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และท่านซึ่งเป็นผู้ได้รับ</a:t>
            </a:r>
          </a:p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พระสัญญา</a:t>
            </a:r>
          </a:p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ก็ได้พร้อมแล้วที่จะถวาย</a:t>
            </a:r>
          </a:p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บุตรคนเดียวของท่าน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14888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ฮีบรู 11:18</a:t>
            </a:r>
          </a:p>
          <a:p>
            <a:pPr algn="ctr">
              <a:lnSpc>
                <a:spcPts val="5631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813583"/>
            <a:ext cx="18288000" cy="45275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900"/>
              </a:lnSpc>
            </a:pPr>
            <a:r>
              <a:rPr lang="en-US" b="true" sz="100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 คื</a:t>
            </a:r>
            <a:r>
              <a:rPr lang="en-US" b="true" sz="100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อบุตรที่มีพระดำรัสไว้ว่า</a:t>
            </a:r>
          </a:p>
          <a:p>
            <a:pPr algn="ctr">
              <a:lnSpc>
                <a:spcPts val="11900"/>
              </a:lnSpc>
            </a:pPr>
            <a:r>
              <a:rPr lang="en-US" b="true" sz="100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เขาจะสืบเชื้อสาย</a:t>
            </a:r>
          </a:p>
          <a:p>
            <a:pPr algn="ctr">
              <a:lnSpc>
                <a:spcPts val="11900"/>
              </a:lnSpc>
            </a:pPr>
            <a:r>
              <a:rPr lang="en-US" b="true" sz="100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ของเจ้าทางอิสอัค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148882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ฮีบรู 11:19</a:t>
            </a:r>
          </a:p>
          <a:p>
            <a:pPr algn="ctr">
              <a:lnSpc>
                <a:spcPts val="5631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-79896" y="4247115"/>
            <a:ext cx="18447792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 ท่านเชื่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อว่าพระเจ้าทรงฤทธิ์</a:t>
            </a:r>
          </a:p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สามารถชุบคนตายให้ฟื้นได้</a:t>
            </a:r>
          </a:p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ฉะนั้นกล่าวโดยอุปมา</a:t>
            </a:r>
          </a:p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ได้ว่าท่านได้รับบุตรกลับคืนมา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5178500" y="10544175"/>
            <a:ext cx="2251019" cy="239291"/>
            <a:chOff x="0" y="0"/>
            <a:chExt cx="3001359" cy="3190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Freeform 14" id="14"/>
          <p:cNvSpPr/>
          <p:nvPr/>
        </p:nvSpPr>
        <p:spPr>
          <a:xfrm flipH="false" flipV="false" rot="0">
            <a:off x="-743902" y="7510693"/>
            <a:ext cx="8564656" cy="4881854"/>
          </a:xfrm>
          <a:custGeom>
            <a:avLst/>
            <a:gdLst/>
            <a:ahLst/>
            <a:cxnLst/>
            <a:rect r="r" b="b" t="t" l="l"/>
            <a:pathLst>
              <a:path h="4881854" w="8564656">
                <a:moveTo>
                  <a:pt x="0" y="0"/>
                </a:moveTo>
                <a:lnTo>
                  <a:pt x="8564656" y="0"/>
                </a:lnTo>
                <a:lnTo>
                  <a:pt x="8564656" y="4881854"/>
                </a:lnTo>
                <a:lnTo>
                  <a:pt x="0" y="488185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40000"/>
            </a:blip>
            <a:stretch>
              <a:fillRect l="0" t="0" r="0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0" y="4787428"/>
            <a:ext cx="18288000" cy="37156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758"/>
              </a:lnSpc>
            </a:pPr>
            <a:r>
              <a:rPr lang="en-US" sz="8200" b="true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การกระทำที่สอดคล้อง</a:t>
            </a:r>
          </a:p>
          <a:p>
            <a:pPr algn="ctr">
              <a:lnSpc>
                <a:spcPts val="9758"/>
              </a:lnSpc>
              <a:spcBef>
                <a:spcPct val="0"/>
              </a:spcBef>
            </a:pPr>
            <a:r>
              <a:rPr lang="en-US" b="true" sz="82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กับ</a:t>
            </a:r>
            <a:r>
              <a:rPr lang="en-US" b="true" sz="82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ความเชื่อของท่าน</a:t>
            </a:r>
          </a:p>
          <a:p>
            <a:pPr algn="ctr">
              <a:lnSpc>
                <a:spcPts val="9758"/>
              </a:lnSpc>
              <a:spcBef>
                <a:spcPct val="0"/>
              </a:spcBef>
            </a:pPr>
            <a:r>
              <a:rPr lang="en-US" b="true" sz="82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ทำให้ความเชื่อของท่านสมบูรณ์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0" y="8728402"/>
            <a:ext cx="18288000" cy="989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735"/>
              </a:lnSpc>
              <a:spcBef>
                <a:spcPct val="0"/>
              </a:spcBef>
            </a:pPr>
            <a:r>
              <a:rPr lang="en-US" sz="6500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ยากอบ 1:22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7293767" y="2343150"/>
            <a:ext cx="4047087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1.4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220319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ยากอบ 1:22</a:t>
            </a:r>
          </a:p>
          <a:p>
            <a:pPr algn="ctr">
              <a:lnSpc>
                <a:spcPts val="5631"/>
              </a:lnSpc>
            </a:pPr>
          </a:p>
          <a:p>
            <a:pPr algn="ctr">
              <a:lnSpc>
                <a:spcPts val="5631"/>
              </a:lnSpc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521200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แต่ท่านทั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้งหลายจงเป็นคนที่</a:t>
            </a:r>
          </a:p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ประพฤติตามพระวจนะนั้น</a:t>
            </a:r>
          </a:p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ไม่ใช่เป็นแต่เพียงผู้ฟังเท่านั้น</a:t>
            </a:r>
          </a:p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ซึ่งเป็นการลวงตนเอง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5178500" y="10544175"/>
            <a:ext cx="2251019" cy="239291"/>
            <a:chOff x="0" y="0"/>
            <a:chExt cx="3001359" cy="3190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4" id="14"/>
          <p:cNvSpPr txBox="true"/>
          <p:nvPr/>
        </p:nvSpPr>
        <p:spPr>
          <a:xfrm rot="0">
            <a:off x="0" y="4862602"/>
            <a:ext cx="18288000" cy="4518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คว</a:t>
            </a: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ามเชื่อถูกปลดปล่อยออกมา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โดยการกระทำตามพระวจนะ</a:t>
            </a:r>
          </a:p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ของพระเจ้าด้วยความเชื่อ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2807510">
            <a:off x="-573884" y="8555012"/>
            <a:ext cx="5188293" cy="3579922"/>
          </a:xfrm>
          <a:custGeom>
            <a:avLst/>
            <a:gdLst/>
            <a:ahLst/>
            <a:cxnLst/>
            <a:rect r="r" b="b" t="t" l="l"/>
            <a:pathLst>
              <a:path h="3579922" w="5188293">
                <a:moveTo>
                  <a:pt x="0" y="0"/>
                </a:moveTo>
                <a:lnTo>
                  <a:pt x="5188292" y="0"/>
                </a:lnTo>
                <a:lnTo>
                  <a:pt x="5188292" y="3579922"/>
                </a:lnTo>
                <a:lnTo>
                  <a:pt x="0" y="357992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40000"/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6673231" y="2615083"/>
            <a:ext cx="4941539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2.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5178500" y="10544175"/>
            <a:ext cx="2251019" cy="239291"/>
            <a:chOff x="0" y="0"/>
            <a:chExt cx="3001359" cy="3190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4" id="14"/>
          <p:cNvSpPr txBox="true"/>
          <p:nvPr/>
        </p:nvSpPr>
        <p:spPr>
          <a:xfrm rot="0">
            <a:off x="0" y="5010167"/>
            <a:ext cx="18288000" cy="48012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520"/>
              </a:lnSpc>
              <a:spcBef>
                <a:spcPct val="0"/>
              </a:spcBef>
            </a:pPr>
            <a:r>
              <a:rPr lang="en-US" b="true" sz="80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วิธีหนึ่งที่เรากระทำตามคว</a:t>
            </a:r>
            <a:r>
              <a:rPr lang="en-US" b="true" sz="80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ามเชื่อของเรา</a:t>
            </a:r>
          </a:p>
          <a:p>
            <a:pPr algn="ctr">
              <a:lnSpc>
                <a:spcPts val="9520"/>
              </a:lnSpc>
              <a:spcBef>
                <a:spcPct val="0"/>
              </a:spcBef>
            </a:pPr>
            <a:r>
              <a:rPr lang="en-US" b="true" sz="80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คือโดยการดำเนินชีวิตราวกับว่า</a:t>
            </a:r>
          </a:p>
          <a:p>
            <a:pPr algn="ctr">
              <a:lnSpc>
                <a:spcPts val="9520"/>
              </a:lnSpc>
              <a:spcBef>
                <a:spcPct val="0"/>
              </a:spcBef>
            </a:pPr>
            <a:r>
              <a:rPr lang="en-US" b="true" sz="80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พระวจนะเป็นความจริง</a:t>
            </a:r>
          </a:p>
          <a:p>
            <a:pPr algn="ctr">
              <a:lnSpc>
                <a:spcPts val="9520"/>
              </a:lnSpc>
              <a:spcBef>
                <a:spcPct val="0"/>
              </a:spcBef>
            </a:pPr>
            <a:r>
              <a:rPr lang="en-US" b="true" sz="80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และทำตามพระวจนะด้วยความเชื่อ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-659888" y="5797169"/>
            <a:ext cx="5661566" cy="8764291"/>
          </a:xfrm>
          <a:custGeom>
            <a:avLst/>
            <a:gdLst/>
            <a:ahLst/>
            <a:cxnLst/>
            <a:rect r="r" b="b" t="t" l="l"/>
            <a:pathLst>
              <a:path h="8764291" w="5661566">
                <a:moveTo>
                  <a:pt x="0" y="0"/>
                </a:moveTo>
                <a:lnTo>
                  <a:pt x="5661566" y="0"/>
                </a:lnTo>
                <a:lnTo>
                  <a:pt x="5661566" y="8764291"/>
                </a:lnTo>
                <a:lnTo>
                  <a:pt x="0" y="876429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30000"/>
            </a:blip>
            <a:stretch>
              <a:fillRect l="-90332" t="-3776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6673231" y="2615083"/>
            <a:ext cx="4941539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2.1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2714625" y="0"/>
            <a:ext cx="12858750" cy="12858750"/>
          </a:xfrm>
          <a:custGeom>
            <a:avLst/>
            <a:gdLst/>
            <a:ahLst/>
            <a:cxnLst/>
            <a:rect r="r" b="b" t="t" l="l"/>
            <a:pathLst>
              <a:path h="12858750" w="12858750">
                <a:moveTo>
                  <a:pt x="0" y="0"/>
                </a:moveTo>
                <a:lnTo>
                  <a:pt x="12858750" y="0"/>
                </a:lnTo>
                <a:lnTo>
                  <a:pt x="12858750" y="12858750"/>
                </a:lnTo>
                <a:lnTo>
                  <a:pt x="0" y="128587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3937" t="0" r="-2393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489036" y="2762598"/>
            <a:ext cx="9309928" cy="72713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27"/>
              </a:lnSpc>
            </a:pPr>
            <a:r>
              <a:rPr lang="en-US" sz="4233">
                <a:gradFill>
                  <a:gsLst>
                    <a:gs pos="0">
                      <a:srgbClr val="E7AA51">
                        <a:alpha val="100000"/>
                      </a:srgbClr>
                    </a:gs>
                    <a:gs pos="50000">
                      <a:srgbClr val="FFE499">
                        <a:alpha val="100000"/>
                      </a:srgbClr>
                    </a:gs>
                    <a:gs pos="100000">
                      <a:srgbClr val="8D5A1B">
                        <a:alpha val="100000"/>
                      </a:srgbClr>
                    </a:gs>
                  </a:gsLst>
                  <a:lin ang="5400000"/>
                </a:gradFill>
                <a:latin typeface="Prompt"/>
                <a:ea typeface="Prompt"/>
                <a:cs typeface="Prompt"/>
                <a:sym typeface="Prompt"/>
              </a:rPr>
              <a:t>คำเทศนาชุด: การดำเนินชีวิตโดยความเชื่อ 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276808" y="4281169"/>
            <a:ext cx="11734384" cy="260065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273"/>
              </a:lnSpc>
            </a:pPr>
            <a:r>
              <a:rPr lang="en-US" b="true" sz="8633">
                <a:solidFill>
                  <a:srgbClr val="FFFFFF"/>
                </a:solidFill>
                <a:latin typeface="Prompt Bold"/>
                <a:ea typeface="Prompt Bold"/>
                <a:cs typeface="Prompt Bold"/>
                <a:sym typeface="Prompt Bold"/>
              </a:rPr>
              <a:t>ตอนที่ 5</a:t>
            </a:r>
          </a:p>
          <a:p>
            <a:pPr algn="ctr">
              <a:lnSpc>
                <a:spcPts val="10273"/>
              </a:lnSpc>
            </a:pPr>
            <a:r>
              <a:rPr lang="en-US" b="true" sz="8633">
                <a:solidFill>
                  <a:srgbClr val="FFFFFF"/>
                </a:solidFill>
                <a:latin typeface="Prompt Bold"/>
                <a:ea typeface="Prompt Bold"/>
                <a:cs typeface="Prompt Bold"/>
                <a:sym typeface="Prompt Bold"/>
              </a:rPr>
              <a:t>จะใช้ความเชื่อได้อย่างไร 1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009608" y="8795861"/>
            <a:ext cx="4268784" cy="417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01"/>
              </a:lnSpc>
              <a:spcBef>
                <a:spcPct val="0"/>
              </a:spcBef>
            </a:pPr>
            <a:r>
              <a:rPr lang="en-US" sz="2774" i="true">
                <a:solidFill>
                  <a:srgbClr val="FFFFFF"/>
                </a:solidFill>
                <a:latin typeface="Prompt Italics"/>
                <a:ea typeface="Prompt Italics"/>
                <a:cs typeface="Prompt Italics"/>
                <a:sym typeface="Prompt Italics"/>
              </a:rPr>
              <a:t>Living</a:t>
            </a:r>
            <a:r>
              <a:rPr lang="en-US" sz="2774" i="true">
                <a:solidFill>
                  <a:srgbClr val="FFFFFF"/>
                </a:solidFill>
                <a:latin typeface="Prompt Italics"/>
                <a:ea typeface="Prompt Italics"/>
                <a:cs typeface="Prompt Italics"/>
                <a:sym typeface="Prompt Italics"/>
              </a:rPr>
              <a:t> by Faith Series 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5096687" y="9358436"/>
            <a:ext cx="8094626" cy="417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301"/>
              </a:lnSpc>
              <a:spcBef>
                <a:spcPct val="0"/>
              </a:spcBef>
            </a:pPr>
            <a:r>
              <a:rPr lang="en-US" sz="2774" i="true">
                <a:solidFill>
                  <a:srgbClr val="FFFFFF"/>
                </a:solidFill>
                <a:latin typeface="Prompt Italics"/>
                <a:ea typeface="Prompt Italics"/>
                <a:cs typeface="Prompt Italics"/>
                <a:sym typeface="Prompt Italics"/>
              </a:rPr>
              <a:t>Part 5 How to Use Our Faith 1</a:t>
            </a:r>
          </a:p>
        </p:txBody>
      </p:sp>
      <p:grpSp>
        <p:nvGrpSpPr>
          <p:cNvPr name="Group 7" id="7"/>
          <p:cNvGrpSpPr/>
          <p:nvPr/>
        </p:nvGrpSpPr>
        <p:grpSpPr>
          <a:xfrm rot="0">
            <a:off x="6133803" y="7645309"/>
            <a:ext cx="6020395" cy="431465"/>
            <a:chOff x="0" y="0"/>
            <a:chExt cx="8027193" cy="575286"/>
          </a:xfrm>
        </p:grpSpPr>
        <p:sp>
          <p:nvSpPr>
            <p:cNvPr name="Freeform 8" id="8"/>
            <p:cNvSpPr/>
            <p:nvPr/>
          </p:nvSpPr>
          <p:spPr>
            <a:xfrm flipH="false" flipV="false" rot="-2700000">
              <a:off x="42216" y="185724"/>
              <a:ext cx="203837" cy="203837"/>
            </a:xfrm>
            <a:custGeom>
              <a:avLst/>
              <a:gdLst/>
              <a:ahLst/>
              <a:cxnLst/>
              <a:rect r="r" b="b" t="t" l="l"/>
              <a:pathLst>
                <a:path h="203837" w="203837">
                  <a:moveTo>
                    <a:pt x="0" y="0"/>
                  </a:moveTo>
                  <a:lnTo>
                    <a:pt x="203837" y="0"/>
                  </a:lnTo>
                  <a:lnTo>
                    <a:pt x="203837" y="203838"/>
                  </a:lnTo>
                  <a:lnTo>
                    <a:pt x="0" y="20383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9" id="9"/>
            <p:cNvSpPr/>
            <p:nvPr/>
          </p:nvSpPr>
          <p:spPr>
            <a:xfrm flipH="false" flipV="false" rot="-2700000">
              <a:off x="3500358" y="156306"/>
              <a:ext cx="262675" cy="262675"/>
            </a:xfrm>
            <a:custGeom>
              <a:avLst/>
              <a:gdLst/>
              <a:ahLst/>
              <a:cxnLst/>
              <a:rect r="r" b="b" t="t" l="l"/>
              <a:pathLst>
                <a:path h="262675" w="262675">
                  <a:moveTo>
                    <a:pt x="0" y="0"/>
                  </a:moveTo>
                  <a:lnTo>
                    <a:pt x="262675" y="0"/>
                  </a:lnTo>
                  <a:lnTo>
                    <a:pt x="262675" y="262674"/>
                  </a:lnTo>
                  <a:lnTo>
                    <a:pt x="0" y="2626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0" id="10"/>
            <p:cNvSpPr/>
            <p:nvPr/>
          </p:nvSpPr>
          <p:spPr>
            <a:xfrm flipH="false" flipV="false" rot="-2700000">
              <a:off x="3859302" y="84249"/>
              <a:ext cx="406789" cy="406789"/>
            </a:xfrm>
            <a:custGeom>
              <a:avLst/>
              <a:gdLst/>
              <a:ahLst/>
              <a:cxnLst/>
              <a:rect r="r" b="b" t="t" l="l"/>
              <a:pathLst>
                <a:path h="406789" w="406789">
                  <a:moveTo>
                    <a:pt x="0" y="0"/>
                  </a:moveTo>
                  <a:lnTo>
                    <a:pt x="406789" y="0"/>
                  </a:lnTo>
                  <a:lnTo>
                    <a:pt x="406789" y="406788"/>
                  </a:lnTo>
                  <a:lnTo>
                    <a:pt x="0" y="40678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1" id="11"/>
            <p:cNvSpPr/>
            <p:nvPr/>
          </p:nvSpPr>
          <p:spPr>
            <a:xfrm flipH="false" flipV="false" rot="-2700000">
              <a:off x="4339476" y="158708"/>
              <a:ext cx="257869" cy="257869"/>
            </a:xfrm>
            <a:custGeom>
              <a:avLst/>
              <a:gdLst/>
              <a:ahLst/>
              <a:cxnLst/>
              <a:rect r="r" b="b" t="t" l="l"/>
              <a:pathLst>
                <a:path h="257869" w="257869">
                  <a:moveTo>
                    <a:pt x="0" y="0"/>
                  </a:moveTo>
                  <a:lnTo>
                    <a:pt x="257869" y="0"/>
                  </a:lnTo>
                  <a:lnTo>
                    <a:pt x="257869" y="257870"/>
                  </a:lnTo>
                  <a:lnTo>
                    <a:pt x="0" y="25787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12" id="12"/>
            <p:cNvSpPr/>
            <p:nvPr/>
          </p:nvSpPr>
          <p:spPr>
            <a:xfrm flipH="false" flipV="false" rot="-2700000">
              <a:off x="7790936" y="189782"/>
              <a:ext cx="195722" cy="195722"/>
            </a:xfrm>
            <a:custGeom>
              <a:avLst/>
              <a:gdLst/>
              <a:ahLst/>
              <a:cxnLst/>
              <a:rect r="r" b="b" t="t" l="l"/>
              <a:pathLst>
                <a:path h="195722" w="195722">
                  <a:moveTo>
                    <a:pt x="0" y="0"/>
                  </a:moveTo>
                  <a:lnTo>
                    <a:pt x="195722" y="0"/>
                  </a:lnTo>
                  <a:lnTo>
                    <a:pt x="195722" y="195722"/>
                  </a:lnTo>
                  <a:lnTo>
                    <a:pt x="0" y="19572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AutoShape 13" id="13"/>
            <p:cNvSpPr/>
            <p:nvPr/>
          </p:nvSpPr>
          <p:spPr>
            <a:xfrm>
              <a:off x="144135" y="287643"/>
              <a:ext cx="7744662" cy="0"/>
            </a:xfrm>
            <a:prstGeom prst="line">
              <a:avLst/>
            </a:prstGeom>
            <a:ln cap="flat" w="48860">
              <a:solidFill>
                <a:srgbClr val="FFFFFF"/>
              </a:solidFill>
              <a:prstDash val="solid"/>
              <a:headEnd type="none" len="sm" w="sm"/>
              <a:tailEnd type="none" len="sm" w="sm"/>
            </a:ln>
          </p:spPr>
        </p:sp>
      </p:grpSp>
      <p:grpSp>
        <p:nvGrpSpPr>
          <p:cNvPr name="Group 14" id="14"/>
          <p:cNvGrpSpPr/>
          <p:nvPr/>
        </p:nvGrpSpPr>
        <p:grpSpPr>
          <a:xfrm rot="0">
            <a:off x="3718820" y="954945"/>
            <a:ext cx="1669515" cy="152834"/>
            <a:chOff x="0" y="0"/>
            <a:chExt cx="2226020" cy="20377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1342423" y="0"/>
              <a:ext cx="203778" cy="203778"/>
            </a:xfrm>
            <a:custGeom>
              <a:avLst/>
              <a:gdLst/>
              <a:ahLst/>
              <a:cxnLst/>
              <a:rect r="r" b="b" t="t" l="l"/>
              <a:pathLst>
                <a:path h="203778" w="203778">
                  <a:moveTo>
                    <a:pt x="0" y="0"/>
                  </a:moveTo>
                  <a:lnTo>
                    <a:pt x="203778" y="0"/>
                  </a:lnTo>
                  <a:lnTo>
                    <a:pt x="203778" y="203778"/>
                  </a:lnTo>
                  <a:lnTo>
                    <a:pt x="0" y="2037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203778" cy="203778"/>
            </a:xfrm>
            <a:custGeom>
              <a:avLst/>
              <a:gdLst/>
              <a:ahLst/>
              <a:cxnLst/>
              <a:rect r="r" b="b" t="t" l="l"/>
              <a:pathLst>
                <a:path h="203778" w="203778">
                  <a:moveTo>
                    <a:pt x="0" y="0"/>
                  </a:moveTo>
                  <a:lnTo>
                    <a:pt x="203778" y="0"/>
                  </a:lnTo>
                  <a:lnTo>
                    <a:pt x="203778" y="203778"/>
                  </a:lnTo>
                  <a:lnTo>
                    <a:pt x="0" y="2037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671212" y="0"/>
              <a:ext cx="203778" cy="203778"/>
            </a:xfrm>
            <a:custGeom>
              <a:avLst/>
              <a:gdLst/>
              <a:ahLst/>
              <a:cxnLst/>
              <a:rect r="r" b="b" t="t" l="l"/>
              <a:pathLst>
                <a:path h="203778" w="203778">
                  <a:moveTo>
                    <a:pt x="0" y="0"/>
                  </a:moveTo>
                  <a:lnTo>
                    <a:pt x="203778" y="0"/>
                  </a:lnTo>
                  <a:lnTo>
                    <a:pt x="203778" y="203778"/>
                  </a:lnTo>
                  <a:lnTo>
                    <a:pt x="0" y="2037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2022242" y="0"/>
              <a:ext cx="203778" cy="203778"/>
            </a:xfrm>
            <a:custGeom>
              <a:avLst/>
              <a:gdLst/>
              <a:ahLst/>
              <a:cxnLst/>
              <a:rect r="r" b="b" t="t" l="l"/>
              <a:pathLst>
                <a:path h="203778" w="203778">
                  <a:moveTo>
                    <a:pt x="0" y="0"/>
                  </a:moveTo>
                  <a:lnTo>
                    <a:pt x="203778" y="0"/>
                  </a:lnTo>
                  <a:lnTo>
                    <a:pt x="203778" y="203778"/>
                  </a:lnTo>
                  <a:lnTo>
                    <a:pt x="0" y="2037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13369959" y="11436408"/>
            <a:ext cx="1490734" cy="136467"/>
            <a:chOff x="0" y="0"/>
            <a:chExt cx="1987646" cy="181957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1198669" y="0"/>
              <a:ext cx="181957" cy="181957"/>
            </a:xfrm>
            <a:custGeom>
              <a:avLst/>
              <a:gdLst/>
              <a:ahLst/>
              <a:cxnLst/>
              <a:rect r="r" b="b" t="t" l="l"/>
              <a:pathLst>
                <a:path h="181957" w="181957">
                  <a:moveTo>
                    <a:pt x="0" y="0"/>
                  </a:moveTo>
                  <a:lnTo>
                    <a:pt x="181957" y="0"/>
                  </a:lnTo>
                  <a:lnTo>
                    <a:pt x="181957" y="181957"/>
                  </a:lnTo>
                  <a:lnTo>
                    <a:pt x="0" y="1819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181957" cy="181957"/>
            </a:xfrm>
            <a:custGeom>
              <a:avLst/>
              <a:gdLst/>
              <a:ahLst/>
              <a:cxnLst/>
              <a:rect r="r" b="b" t="t" l="l"/>
              <a:pathLst>
                <a:path h="181957" w="181957">
                  <a:moveTo>
                    <a:pt x="0" y="0"/>
                  </a:moveTo>
                  <a:lnTo>
                    <a:pt x="181957" y="0"/>
                  </a:lnTo>
                  <a:lnTo>
                    <a:pt x="181957" y="181957"/>
                  </a:lnTo>
                  <a:lnTo>
                    <a:pt x="0" y="1819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22" id="22"/>
            <p:cNvSpPr/>
            <p:nvPr/>
          </p:nvSpPr>
          <p:spPr>
            <a:xfrm flipH="false" flipV="false" rot="0">
              <a:off x="599335" y="0"/>
              <a:ext cx="181957" cy="181957"/>
            </a:xfrm>
            <a:custGeom>
              <a:avLst/>
              <a:gdLst/>
              <a:ahLst/>
              <a:cxnLst/>
              <a:rect r="r" b="b" t="t" l="l"/>
              <a:pathLst>
                <a:path h="181957" w="181957">
                  <a:moveTo>
                    <a:pt x="0" y="0"/>
                  </a:moveTo>
                  <a:lnTo>
                    <a:pt x="181956" y="0"/>
                  </a:lnTo>
                  <a:lnTo>
                    <a:pt x="181956" y="181957"/>
                  </a:lnTo>
                  <a:lnTo>
                    <a:pt x="0" y="1819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6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  <p:sp>
          <p:nvSpPr>
            <p:cNvPr name="Freeform 23" id="23"/>
            <p:cNvSpPr/>
            <p:nvPr/>
          </p:nvSpPr>
          <p:spPr>
            <a:xfrm flipH="false" flipV="false" rot="0">
              <a:off x="1805689" y="0"/>
              <a:ext cx="181957" cy="181957"/>
            </a:xfrm>
            <a:custGeom>
              <a:avLst/>
              <a:gdLst/>
              <a:ahLst/>
              <a:cxnLst/>
              <a:rect r="r" b="b" t="t" l="l"/>
              <a:pathLst>
                <a:path h="181957" w="181957">
                  <a:moveTo>
                    <a:pt x="0" y="0"/>
                  </a:moveTo>
                  <a:lnTo>
                    <a:pt x="181957" y="0"/>
                  </a:lnTo>
                  <a:lnTo>
                    <a:pt x="181957" y="181957"/>
                  </a:lnTo>
                  <a:lnTo>
                    <a:pt x="0" y="1819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 l="0" t="0" r="0" b="0"/>
              </a:stretch>
            </a:blipFill>
            <a:ln cap="rnd">
              <a:noFill/>
              <a:prstDash val="solid"/>
              <a:round/>
            </a:ln>
          </p:spPr>
        </p:sp>
      </p:grp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1465000" y="7824381"/>
            <a:ext cx="19753000" cy="4626733"/>
          </a:xfrm>
          <a:custGeom>
            <a:avLst/>
            <a:gdLst/>
            <a:ahLst/>
            <a:cxnLst/>
            <a:rect r="r" b="b" t="t" l="l"/>
            <a:pathLst>
              <a:path h="4626733" w="19753000">
                <a:moveTo>
                  <a:pt x="0" y="0"/>
                </a:moveTo>
                <a:lnTo>
                  <a:pt x="19753000" y="0"/>
                </a:lnTo>
                <a:lnTo>
                  <a:pt x="19753000" y="4626733"/>
                </a:lnTo>
                <a:lnTo>
                  <a:pt x="0" y="46267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115877" r="0" b="-57892"/>
            </a:stretch>
          </a:blipFill>
        </p:spPr>
      </p:sp>
      <p:grpSp>
        <p:nvGrpSpPr>
          <p:cNvPr name="Group 3" id="3"/>
          <p:cNvGrpSpPr/>
          <p:nvPr/>
        </p:nvGrpSpPr>
        <p:grpSpPr>
          <a:xfrm rot="-5400000">
            <a:off x="7623355" y="201026"/>
            <a:ext cx="3086100" cy="18332809"/>
            <a:chOff x="0" y="0"/>
            <a:chExt cx="812800" cy="4828394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4828394"/>
            </a:xfrm>
            <a:custGeom>
              <a:avLst/>
              <a:gdLst/>
              <a:ahLst/>
              <a:cxnLst/>
              <a:rect r="r" b="b" t="t" l="l"/>
              <a:pathLst>
                <a:path h="4828394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4828394"/>
                  </a:lnTo>
                  <a:lnTo>
                    <a:pt x="0" y="4828394"/>
                  </a:lnTo>
                  <a:close/>
                </a:path>
              </a:pathLst>
            </a:custGeom>
            <a:gradFill rotWithShape="true">
              <a:gsLst>
                <a:gs pos="0">
                  <a:srgbClr val="FFFFFF">
                    <a:alpha val="0"/>
                  </a:srgbClr>
                </a:gs>
                <a:gs pos="100000">
                  <a:srgbClr val="FCF8ED">
                    <a:alpha val="100000"/>
                  </a:srgbClr>
                </a:gs>
              </a:gsLst>
              <a:lin ang="0"/>
            </a:gra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812800" cy="48664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0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5178500" y="10544175"/>
            <a:ext cx="2251019" cy="239291"/>
            <a:chOff x="0" y="0"/>
            <a:chExt cx="3001359" cy="319055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12" id="12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8" id="18"/>
          <p:cNvSpPr txBox="true"/>
          <p:nvPr/>
        </p:nvSpPr>
        <p:spPr>
          <a:xfrm rot="0">
            <a:off x="0" y="5237125"/>
            <a:ext cx="18288000" cy="13639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710"/>
              </a:lnSpc>
              <a:spcBef>
                <a:spcPct val="0"/>
              </a:spcBef>
            </a:pPr>
            <a:r>
              <a:rPr lang="en-US" b="true" sz="90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ชายง</a:t>
            </a:r>
            <a:r>
              <a:rPr lang="en-US" b="true" sz="90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่อยได้รับการรักษา</a:t>
            </a:r>
          </a:p>
        </p:txBody>
      </p:sp>
      <p:sp>
        <p:nvSpPr>
          <p:cNvPr name="Freeform 19" id="19"/>
          <p:cNvSpPr/>
          <p:nvPr/>
        </p:nvSpPr>
        <p:spPr>
          <a:xfrm flipH="true" flipV="false" rot="0">
            <a:off x="12874297" y="5237125"/>
            <a:ext cx="5661566" cy="8764291"/>
          </a:xfrm>
          <a:custGeom>
            <a:avLst/>
            <a:gdLst/>
            <a:ahLst/>
            <a:cxnLst/>
            <a:rect r="r" b="b" t="t" l="l"/>
            <a:pathLst>
              <a:path h="8764291" w="5661566">
                <a:moveTo>
                  <a:pt x="5661566" y="0"/>
                </a:moveTo>
                <a:lnTo>
                  <a:pt x="0" y="0"/>
                </a:lnTo>
                <a:lnTo>
                  <a:pt x="0" y="8764291"/>
                </a:lnTo>
                <a:lnTo>
                  <a:pt x="5661566" y="8764291"/>
                </a:lnTo>
                <a:lnTo>
                  <a:pt x="5661566" y="0"/>
                </a:lnTo>
                <a:close/>
              </a:path>
            </a:pathLst>
          </a:custGeom>
          <a:blipFill>
            <a:blip r:embed="rId13">
              <a:alphaModFix amt="30000"/>
            </a:blip>
            <a:stretch>
              <a:fillRect l="-90332" t="-3776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6673231" y="2615083"/>
            <a:ext cx="4941539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2.2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0" y="7217861"/>
            <a:ext cx="18288000" cy="989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735"/>
              </a:lnSpc>
              <a:spcBef>
                <a:spcPct val="0"/>
              </a:spcBef>
            </a:pPr>
            <a:r>
              <a:rPr lang="en-US" sz="6500" strike="noStrike" u="none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กิจการ 14:7-10</a:t>
            </a:r>
          </a:p>
        </p:txBody>
      </p:sp>
    </p:spTree>
  </p:cSld>
  <p:clrMapOvr>
    <a:masterClrMapping/>
  </p:clrMapOvr>
</p:sld>
</file>

<file path=ppt/slides/slide4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697873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กิจการ 14:7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974394"/>
            <a:ext cx="18288000" cy="4518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และได้ประกาศ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ข่าวประเสริฐ</a:t>
            </a:r>
          </a:p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ที่นั่นต่อไป</a:t>
            </a:r>
          </a:p>
        </p:txBody>
      </p:sp>
    </p:spTree>
  </p:cSld>
  <p:clrMapOvr>
    <a:masterClrMapping/>
  </p:clrMapOvr>
</p:sld>
</file>

<file path=ppt/slides/slide4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697873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กิจการ 14:8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108536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ที่เมืองลิสตรามีชาย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ขาพิการคนหนึ่งนั่งอยู่ เขาเป็นง่อยมาตั้งแต่เกิด</a:t>
            </a:r>
          </a:p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ไม่เคยเดินเลย</a:t>
            </a:r>
          </a:p>
        </p:txBody>
      </p:sp>
    </p:spTree>
  </p:cSld>
  <p:clrMapOvr>
    <a:masterClrMapping/>
  </p:clrMapOvr>
</p:sld>
</file>

<file path=ppt/slides/slide4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697873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กิจการ 14:9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017792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คนนั้นนั่งฟังเปาโลพูด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เปาโลมองตรงไปที่เขา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เห็นว่าเขามีความเชื่อที่จะได้รับ</a:t>
            </a:r>
          </a:p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การรักษาให้หายได้</a:t>
            </a:r>
          </a:p>
        </p:txBody>
      </p:sp>
    </p:spTree>
  </p:cSld>
  <p:clrMapOvr>
    <a:masterClrMapping/>
  </p:clrMapOvr>
</p:sld>
</file>

<file path=ppt/slides/slide4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697873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กิจการ 14:10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712492"/>
            <a:ext cx="18288000" cy="4518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จึงร้องว่า “จงลุกขึ้นยืน!”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คนนั้นก็กระโดดขึ้น</a:t>
            </a:r>
          </a:p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ยืนและเริ่มเดินไป</a:t>
            </a:r>
          </a:p>
        </p:txBody>
      </p:sp>
    </p:spTree>
  </p:cSld>
  <p:clrMapOvr>
    <a:masterClrMapping/>
  </p:clrMapOvr>
</p:sld>
</file>

<file path=ppt/slides/slide4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5178500" y="10544175"/>
            <a:ext cx="2251019" cy="239291"/>
            <a:chOff x="0" y="0"/>
            <a:chExt cx="3001359" cy="3190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4" id="14"/>
          <p:cNvSpPr txBox="true"/>
          <p:nvPr/>
        </p:nvSpPr>
        <p:spPr>
          <a:xfrm rot="0">
            <a:off x="0" y="6286522"/>
            <a:ext cx="18288000" cy="13639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710"/>
              </a:lnSpc>
              <a:spcBef>
                <a:spcPct val="0"/>
              </a:spcBef>
            </a:pPr>
            <a:r>
              <a:rPr lang="en-US" b="true" sz="90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คนโรคเรื้</a:t>
            </a:r>
            <a:r>
              <a:rPr lang="en-US" b="true" sz="90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อนสิบคนได้รับการรักษา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-313540" y="7650502"/>
            <a:ext cx="6340708" cy="4920487"/>
          </a:xfrm>
          <a:custGeom>
            <a:avLst/>
            <a:gdLst/>
            <a:ahLst/>
            <a:cxnLst/>
            <a:rect r="r" b="b" t="t" l="l"/>
            <a:pathLst>
              <a:path h="4920487" w="6340708">
                <a:moveTo>
                  <a:pt x="0" y="0"/>
                </a:moveTo>
                <a:lnTo>
                  <a:pt x="6340708" y="0"/>
                </a:lnTo>
                <a:lnTo>
                  <a:pt x="6340708" y="4920487"/>
                </a:lnTo>
                <a:lnTo>
                  <a:pt x="0" y="492048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30000"/>
            </a:blip>
            <a:stretch>
              <a:fillRect l="0" t="-13634" r="-31615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6673231" y="2615083"/>
            <a:ext cx="4941539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2.3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0" y="8267257"/>
            <a:ext cx="18288000" cy="989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735"/>
              </a:lnSpc>
              <a:spcBef>
                <a:spcPct val="0"/>
              </a:spcBef>
            </a:pPr>
            <a:r>
              <a:rPr lang="en-US" sz="6500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ลู</a:t>
            </a:r>
            <a:r>
              <a:rPr lang="en-US" sz="6500" strike="noStrike" u="none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กา 1</a:t>
            </a:r>
            <a:r>
              <a:rPr lang="en-US" sz="6500" strike="noStrike" u="none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0</a:t>
            </a:r>
            <a:r>
              <a:rPr lang="en-US" sz="6500" strike="noStrike" u="none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:1</a:t>
            </a:r>
            <a:r>
              <a:rPr lang="en-US" sz="6500" strike="noStrike" u="none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4,19</a:t>
            </a:r>
          </a:p>
        </p:txBody>
      </p:sp>
    </p:spTree>
  </p:cSld>
  <p:clrMapOvr>
    <a:masterClrMapping/>
  </p:clrMapOvr>
</p:sld>
</file>

<file path=ppt/slides/slide4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697873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ลูกา 10:14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231756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แต่ในวันพิพากษา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โทษของเมืองไทระ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และเมืองไซดอนจะเบากว่า</a:t>
            </a:r>
          </a:p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โทษของเจ้า</a:t>
            </a:r>
          </a:p>
        </p:txBody>
      </p:sp>
    </p:spTree>
  </p:cSld>
  <p:clrMapOvr>
    <a:masterClrMapping/>
  </p:clrMapOvr>
</p:sld>
</file>

<file path=ppt/slides/slide4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697873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ลูกา 10:19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-18640" y="3922649"/>
            <a:ext cx="18325279" cy="66215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471"/>
              </a:lnSpc>
            </a:pPr>
            <a:r>
              <a:rPr lang="en-US" sz="87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เราให้สิทธิอำนาจแก่พวกท่าน</a:t>
            </a:r>
          </a:p>
          <a:p>
            <a:pPr algn="ctr">
              <a:lnSpc>
                <a:spcPts val="10471"/>
              </a:lnSpc>
            </a:pPr>
            <a:r>
              <a:rPr lang="en-US" sz="87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ที่จะเหยียบงูร้ายและแมงป่อง</a:t>
            </a:r>
          </a:p>
          <a:p>
            <a:pPr algn="ctr">
              <a:lnSpc>
                <a:spcPts val="10471"/>
              </a:lnSpc>
            </a:pPr>
            <a:r>
              <a:rPr lang="en-US" sz="87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และที่จะพิชิตฤทธิ์อำนาจ</a:t>
            </a:r>
          </a:p>
          <a:p>
            <a:pPr algn="ctr">
              <a:lnSpc>
                <a:spcPts val="10471"/>
              </a:lnSpc>
            </a:pPr>
            <a:r>
              <a:rPr lang="en-US" sz="87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ทั้งปวงของศัตรู</a:t>
            </a:r>
          </a:p>
          <a:p>
            <a:pPr algn="ctr">
              <a:lnSpc>
                <a:spcPts val="10471"/>
              </a:lnSpc>
            </a:pPr>
            <a:r>
              <a:rPr lang="en-US" b="true" sz="87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ไม่มีสิ่งใดจะทำอันตรายพวกท่านได้</a:t>
            </a:r>
          </a:p>
        </p:txBody>
      </p:sp>
    </p:spTree>
  </p:cSld>
  <p:clrMapOvr>
    <a:masterClrMapping/>
  </p:clrMapOvr>
</p:sld>
</file>

<file path=ppt/slides/slide4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5178500" y="10544175"/>
            <a:ext cx="2251019" cy="239291"/>
            <a:chOff x="0" y="0"/>
            <a:chExt cx="3001359" cy="3190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4" id="14"/>
          <p:cNvSpPr txBox="true"/>
          <p:nvPr/>
        </p:nvSpPr>
        <p:spPr>
          <a:xfrm rot="0">
            <a:off x="0" y="5187615"/>
            <a:ext cx="18288000" cy="27165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710"/>
              </a:lnSpc>
              <a:spcBef>
                <a:spcPct val="0"/>
              </a:spcBef>
            </a:pPr>
            <a:r>
              <a:rPr lang="en-US" b="true" sz="90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หญิงที</a:t>
            </a:r>
            <a:r>
              <a:rPr lang="en-US" b="true" sz="90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่ป่วยด้วยโรคที่รักษาไม่หาย</a:t>
            </a:r>
          </a:p>
          <a:p>
            <a:pPr algn="ctr">
              <a:lnSpc>
                <a:spcPts val="10710"/>
              </a:lnSpc>
              <a:spcBef>
                <a:spcPct val="0"/>
              </a:spcBef>
            </a:pPr>
            <a:r>
              <a:rPr lang="en-US" b="true" sz="90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ได้รับการรักษา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1331274">
            <a:off x="309107" y="7173491"/>
            <a:ext cx="2869393" cy="5518064"/>
          </a:xfrm>
          <a:custGeom>
            <a:avLst/>
            <a:gdLst/>
            <a:ahLst/>
            <a:cxnLst/>
            <a:rect r="r" b="b" t="t" l="l"/>
            <a:pathLst>
              <a:path h="5518064" w="2869393">
                <a:moveTo>
                  <a:pt x="0" y="0"/>
                </a:moveTo>
                <a:lnTo>
                  <a:pt x="2869393" y="0"/>
                </a:lnTo>
                <a:lnTo>
                  <a:pt x="2869393" y="5518064"/>
                </a:lnTo>
                <a:lnTo>
                  <a:pt x="0" y="551806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30000"/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6673231" y="2615083"/>
            <a:ext cx="4941539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2.4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0" y="8267257"/>
            <a:ext cx="18288000" cy="9893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735"/>
              </a:lnSpc>
              <a:spcBef>
                <a:spcPct val="0"/>
              </a:spcBef>
            </a:pPr>
            <a:r>
              <a:rPr lang="en-US" sz="6500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ม</a:t>
            </a:r>
            <a:r>
              <a:rPr lang="en-US" sz="6500" strike="noStrike" u="none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าร</a:t>
            </a:r>
            <a:r>
              <a:rPr lang="en-US" sz="6500" strike="noStrike" u="none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ะโก</a:t>
            </a:r>
            <a:r>
              <a:rPr lang="en-US" sz="6500" strike="noStrike" u="none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lang="en-US" sz="6500" strike="noStrike" u="none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5</a:t>
            </a:r>
            <a:r>
              <a:rPr lang="en-US" sz="6500" strike="noStrike" u="none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:</a:t>
            </a:r>
            <a:r>
              <a:rPr lang="en-US" sz="6500" strike="noStrike" u="none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25</a:t>
            </a:r>
            <a:r>
              <a:rPr lang="en-US" sz="6500" strike="noStrike" u="none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-</a:t>
            </a:r>
            <a:r>
              <a:rPr lang="en-US" sz="6500" strike="noStrike" u="none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34</a:t>
            </a:r>
          </a:p>
        </p:txBody>
      </p:sp>
    </p:spTree>
  </p:cSld>
  <p:clrMapOvr>
    <a:masterClrMapping/>
  </p:clrMapOvr>
</p:sld>
</file>

<file path=ppt/slides/slide49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697873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 5:25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730943"/>
            <a:ext cx="18288000" cy="4518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ที่นั่นมีหญิงคนหนึ่ง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ตกเลือดเรื้อรัง</a:t>
            </a:r>
          </a:p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มาสิบสองปีแล้ว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7824381"/>
            <a:ext cx="18332809" cy="8282802"/>
            <a:chOff x="0" y="0"/>
            <a:chExt cx="24443746" cy="1104373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70935"/>
              <a:ext cx="24396001" cy="10972800"/>
            </a:xfrm>
            <a:custGeom>
              <a:avLst/>
              <a:gdLst/>
              <a:ahLst/>
              <a:cxnLst/>
              <a:rect r="r" b="b" t="t" l="l"/>
              <a:pathLst>
                <a:path h="10972800" w="24396001">
                  <a:moveTo>
                    <a:pt x="0" y="0"/>
                  </a:moveTo>
                  <a:lnTo>
                    <a:pt x="24396001" y="0"/>
                  </a:lnTo>
                  <a:lnTo>
                    <a:pt x="24396001" y="10972800"/>
                  </a:lnTo>
                  <a:lnTo>
                    <a:pt x="0" y="10972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40000"/>
              </a:blip>
              <a:stretch>
                <a:fillRect l="0" t="-27816" r="0" b="-27816"/>
              </a:stretch>
            </a:blipFill>
          </p:spPr>
        </p:sp>
        <p:grpSp>
          <p:nvGrpSpPr>
            <p:cNvPr name="Group 4" id="4"/>
            <p:cNvGrpSpPr/>
            <p:nvPr/>
          </p:nvGrpSpPr>
          <p:grpSpPr>
            <a:xfrm rot="-5400000">
              <a:off x="10164473" y="-10164473"/>
              <a:ext cx="4114800" cy="24443746"/>
              <a:chOff x="0" y="0"/>
              <a:chExt cx="812800" cy="4828394"/>
            </a:xfrm>
          </p:grpSpPr>
          <p:sp>
            <p:nvSpPr>
              <p:cNvPr name="Freeform 5" id="5"/>
              <p:cNvSpPr/>
              <p:nvPr/>
            </p:nvSpPr>
            <p:spPr>
              <a:xfrm flipH="false" flipV="false" rot="0">
                <a:off x="0" y="0"/>
                <a:ext cx="812800" cy="4828394"/>
              </a:xfrm>
              <a:custGeom>
                <a:avLst/>
                <a:gdLst/>
                <a:ahLst/>
                <a:cxnLst/>
                <a:rect r="r" b="b" t="t" l="l"/>
                <a:pathLst>
                  <a:path h="4828394" w="812800">
                    <a:moveTo>
                      <a:pt x="0" y="0"/>
                    </a:moveTo>
                    <a:lnTo>
                      <a:pt x="812800" y="0"/>
                    </a:lnTo>
                    <a:lnTo>
                      <a:pt x="812800" y="4828394"/>
                    </a:lnTo>
                    <a:lnTo>
                      <a:pt x="0" y="4828394"/>
                    </a:lnTo>
                    <a:close/>
                  </a:path>
                </a:pathLst>
              </a:custGeom>
              <a:gradFill rotWithShape="true">
                <a:gsLst>
                  <a:gs pos="0">
                    <a:srgbClr val="FFFFFF">
                      <a:alpha val="0"/>
                    </a:srgbClr>
                  </a:gs>
                  <a:gs pos="100000">
                    <a:srgbClr val="FCF8ED">
                      <a:alpha val="100000"/>
                    </a:srgbClr>
                  </a:gs>
                </a:gsLst>
                <a:lin ang="0"/>
              </a:gradFill>
            </p:spPr>
          </p:sp>
          <p:sp>
            <p:nvSpPr>
              <p:cNvPr name="TextBox 6" id="6"/>
              <p:cNvSpPr txBox="true"/>
              <p:nvPr/>
            </p:nvSpPr>
            <p:spPr>
              <a:xfrm>
                <a:off x="0" y="-38100"/>
                <a:ext cx="812800" cy="4866494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800"/>
                  </a:lnSpc>
                </a:pPr>
              </a:p>
            </p:txBody>
          </p:sp>
        </p:grpSp>
      </p:grpSp>
      <p:grpSp>
        <p:nvGrpSpPr>
          <p:cNvPr name="Group 7" id="7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13" id="13"/>
          <p:cNvGrpSpPr/>
          <p:nvPr/>
        </p:nvGrpSpPr>
        <p:grpSpPr>
          <a:xfrm rot="0">
            <a:off x="15624000" y="10871276"/>
            <a:ext cx="2251019" cy="239291"/>
            <a:chOff x="0" y="0"/>
            <a:chExt cx="3001359" cy="31905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9" id="19"/>
          <p:cNvSpPr txBox="true"/>
          <p:nvPr/>
        </p:nvSpPr>
        <p:spPr>
          <a:xfrm rot="0">
            <a:off x="1513712" y="4985004"/>
            <a:ext cx="15235797" cy="28982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424"/>
              </a:lnSpc>
            </a:pPr>
            <a:r>
              <a:rPr lang="en-US" sz="9600" b="true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 ความเชื่อต้องได้รับการ</a:t>
            </a:r>
          </a:p>
          <a:p>
            <a:pPr algn="ctr">
              <a:lnSpc>
                <a:spcPts val="11424"/>
              </a:lnSpc>
              <a:spcBef>
                <a:spcPct val="0"/>
              </a:spcBef>
            </a:pPr>
            <a:r>
              <a:rPr lang="en-US" b="true" sz="96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ปลดปล่อย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5574342" y="8311896"/>
            <a:ext cx="6690717" cy="10854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568"/>
              </a:lnSpc>
              <a:spcBef>
                <a:spcPct val="0"/>
              </a:spcBef>
            </a:pPr>
            <a:r>
              <a:rPr lang="en-US" sz="7200">
                <a:solidFill>
                  <a:srgbClr val="8D563A"/>
                </a:solidFill>
                <a:latin typeface="Prompt"/>
                <a:ea typeface="Prompt"/>
                <a:cs typeface="Prompt"/>
                <a:sym typeface="Prompt"/>
              </a:rPr>
              <a:t>(ยากอบ 2:14-26)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7923022" y="2343150"/>
            <a:ext cx="2441956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1.</a:t>
            </a:r>
          </a:p>
        </p:txBody>
      </p:sp>
    </p:spTree>
  </p:cSld>
  <p:clrMapOvr>
    <a:masterClrMapping/>
  </p:clrMapOvr>
</p:sld>
</file>

<file path=ppt/slides/slide50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697873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 5:26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-9525" y="4209350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นางทุกข์ทรมานมาก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เสียเงินหาหมอมาหลายคน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จนหมดตัว แต่แทนที่จะดีขึ้น</a:t>
            </a:r>
          </a:p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อาการกลับทรุดลง</a:t>
            </a:r>
          </a:p>
        </p:txBody>
      </p:sp>
    </p:spTree>
  </p:cSld>
  <p:clrMapOvr>
    <a:masterClrMapping/>
  </p:clrMapOvr>
</p:sld>
</file>

<file path=ppt/slides/slide51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697873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 5:27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198604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เมื่อนางได้ยินเรื่องพระเยซู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จึงเดินปะปนกับฝูงชน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ตามมาข้างหลังพระองค์</a:t>
            </a:r>
          </a:p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และแตะฉลองพระองค์</a:t>
            </a:r>
          </a:p>
        </p:txBody>
      </p:sp>
    </p:spTree>
  </p:cSld>
  <p:clrMapOvr>
    <a:masterClrMapping/>
  </p:clrMapOvr>
</p:sld>
</file>

<file path=ppt/slides/slide52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697873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 5:28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108134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เพราะนางคิดว่า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“ขอเพียงได้แตะ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ฉลองพระองค์</a:t>
            </a:r>
          </a:p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เท่านั้นเราก็จะหายโรค”</a:t>
            </a:r>
          </a:p>
        </p:txBody>
      </p:sp>
    </p:spTree>
  </p:cSld>
  <p:clrMapOvr>
    <a:masterClrMapping/>
  </p:clrMapOvr>
</p:sld>
</file>

<file path=ppt/slides/slide53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697873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 5:29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126837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ทันใดนั้นเอง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เลือดก็หยุดไหล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และนางรู้สึกว่า</a:t>
            </a:r>
          </a:p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ตนหายโรคแล้ว</a:t>
            </a:r>
          </a:p>
        </p:txBody>
      </p:sp>
    </p:spTree>
  </p:cSld>
  <p:clrMapOvr>
    <a:masterClrMapping/>
  </p:clrMapOvr>
</p:sld>
</file>

<file path=ppt/slides/slide54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697873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 5:30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3769995"/>
            <a:ext cx="18288000" cy="6774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709"/>
              </a:lnSpc>
            </a:pPr>
            <a:r>
              <a:rPr lang="en-US" sz="8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พระเยซูทรงทราบทันทีว่า</a:t>
            </a:r>
          </a:p>
          <a:p>
            <a:pPr algn="ctr">
              <a:lnSpc>
                <a:spcPts val="10709"/>
              </a:lnSpc>
            </a:pPr>
            <a:r>
              <a:rPr lang="en-US" sz="8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ฤทธิ์ซ่านออกจากพระองค์</a:t>
            </a:r>
          </a:p>
          <a:p>
            <a:pPr algn="ctr">
              <a:lnSpc>
                <a:spcPts val="10709"/>
              </a:lnSpc>
            </a:pPr>
            <a:r>
              <a:rPr lang="en-US" sz="8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พระองค์จึงทรงหันกลับ</a:t>
            </a:r>
          </a:p>
          <a:p>
            <a:pPr algn="ctr">
              <a:lnSpc>
                <a:spcPts val="10709"/>
              </a:lnSpc>
            </a:pPr>
            <a:r>
              <a:rPr lang="en-US" sz="8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มาทางฝูงชนและตรัสถามว่า</a:t>
            </a:r>
          </a:p>
          <a:p>
            <a:pPr algn="ctr">
              <a:lnSpc>
                <a:spcPts val="10709"/>
              </a:lnSpc>
            </a:pPr>
            <a:r>
              <a:rPr lang="en-US" b="true" sz="8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“ใครแตะต้องเสื้อผ้าของเรา?”</a:t>
            </a:r>
          </a:p>
        </p:txBody>
      </p:sp>
    </p:spTree>
  </p:cSld>
  <p:clrMapOvr>
    <a:masterClrMapping/>
  </p:clrMapOvr>
</p:sld>
</file>

<file path=ppt/slides/slide55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697873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 5:31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3769995"/>
            <a:ext cx="18288000" cy="6774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710"/>
              </a:lnSpc>
            </a:pPr>
            <a:r>
              <a:rPr lang="en-US" sz="9000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เหล่าสาวกทูลว่า</a:t>
            </a:r>
          </a:p>
          <a:p>
            <a:pPr algn="ctr">
              <a:lnSpc>
                <a:spcPts val="10710"/>
              </a:lnSpc>
            </a:pPr>
            <a:r>
              <a:rPr lang="en-US" sz="9000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“พระองค์ทรงเห็นอยู่แล้วว่า</a:t>
            </a:r>
          </a:p>
          <a:p>
            <a:pPr algn="ctr">
              <a:lnSpc>
                <a:spcPts val="10710"/>
              </a:lnSpc>
            </a:pPr>
            <a:r>
              <a:rPr lang="en-US" sz="9000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ผู้คนเบียดเสียดพระองค์กันแน่น</a:t>
            </a:r>
          </a:p>
          <a:p>
            <a:pPr algn="ctr">
              <a:lnSpc>
                <a:spcPts val="10710"/>
              </a:lnSpc>
            </a:pPr>
            <a:r>
              <a:rPr lang="en-US" sz="9000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แล้วพระองค์ยังจะทรงถาม</a:t>
            </a:r>
          </a:p>
          <a:p>
            <a:pPr algn="ctr">
              <a:lnSpc>
                <a:spcPts val="10710"/>
              </a:lnSpc>
            </a:pPr>
            <a:r>
              <a:rPr lang="en-US" b="true" sz="90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อีกหรือว่า ‘ใครมาแตะต้องเรา?’ ”</a:t>
            </a:r>
          </a:p>
        </p:txBody>
      </p:sp>
    </p:spTree>
  </p:cSld>
  <p:clrMapOvr>
    <a:masterClrMapping/>
  </p:clrMapOvr>
</p:sld>
</file>

<file path=ppt/slides/slide5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697873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 5:32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803037"/>
            <a:ext cx="18288000" cy="4518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แต่พระเยซู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ยังทอดพระเนตรไปรอบๆ</a:t>
            </a:r>
          </a:p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ดูว่าใครเป็นผู้ทำเช่นนั้น</a:t>
            </a:r>
          </a:p>
        </p:txBody>
      </p:sp>
    </p:spTree>
  </p:cSld>
  <p:clrMapOvr>
    <a:masterClrMapping/>
  </p:clrMapOvr>
</p:sld>
</file>

<file path=ppt/slides/slide5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697873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 5:33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521200"/>
            <a:ext cx="18288000" cy="60229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หญิงนั้นซึ่งรู้ดีว่าเกิดอะไรขึ้น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กับนางก็กลัวจนตัวสั่น</a:t>
            </a:r>
          </a:p>
          <a:p>
            <a:pPr algn="ctr">
              <a:lnSpc>
                <a:spcPts val="11899"/>
              </a:lnSpc>
            </a:pPr>
            <a:r>
              <a:rPr lang="en-US" sz="9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เข้ามาหมอบลงแทบพระบาท</a:t>
            </a:r>
          </a:p>
          <a:p>
            <a:pPr algn="ctr">
              <a:lnSpc>
                <a:spcPts val="11899"/>
              </a:lnSpc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แล้วกราบทูลความจริงทั้งหมด</a:t>
            </a:r>
          </a:p>
        </p:txBody>
      </p:sp>
    </p:spTree>
  </p:cSld>
  <p:clrMapOvr>
    <a:masterClrMapping/>
  </p:clrMapOvr>
</p:sld>
</file>

<file path=ppt/slides/slide58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697873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มาระโก 5:34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3769995"/>
            <a:ext cx="18288000" cy="67741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709"/>
              </a:lnSpc>
            </a:pPr>
            <a:r>
              <a:rPr lang="en-US" sz="8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พระองค์ตรัสกับนางว่า</a:t>
            </a:r>
          </a:p>
          <a:p>
            <a:pPr algn="ctr">
              <a:lnSpc>
                <a:spcPts val="10709"/>
              </a:lnSpc>
            </a:pPr>
            <a:r>
              <a:rPr lang="en-US" sz="8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“หญิงเอ๋ย ความเชื่อของเจ้า</a:t>
            </a:r>
          </a:p>
          <a:p>
            <a:pPr algn="ctr">
              <a:lnSpc>
                <a:spcPts val="10709"/>
              </a:lnSpc>
            </a:pPr>
            <a:r>
              <a:rPr lang="en-US" sz="8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ทำให้เจ้าหายโรค</a:t>
            </a:r>
          </a:p>
          <a:p>
            <a:pPr algn="ctr">
              <a:lnSpc>
                <a:spcPts val="10709"/>
              </a:lnSpc>
            </a:pPr>
            <a:r>
              <a:rPr lang="en-US" sz="8999" b="true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จงกลับไปด้วยสันติสุข</a:t>
            </a:r>
          </a:p>
          <a:p>
            <a:pPr algn="ctr">
              <a:lnSpc>
                <a:spcPts val="10709"/>
              </a:lnSpc>
            </a:pPr>
            <a:r>
              <a:rPr lang="en-US" b="true" sz="8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และพ้นจากความทุกข์ทรมานเถิด”</a:t>
            </a:r>
          </a:p>
        </p:txBody>
      </p:sp>
    </p:spTree>
  </p:cSld>
  <p:clrMapOvr>
    <a:masterClrMapping/>
  </p:clrMapOvr>
</p:sld>
</file>

<file path=ppt/slides/slide5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CF8E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5178500" y="10544175"/>
            <a:ext cx="2251019" cy="239291"/>
            <a:chOff x="0" y="0"/>
            <a:chExt cx="3001359" cy="319055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4" id="4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5" id="5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grpSp>
        <p:nvGrpSpPr>
          <p:cNvPr name="Group 8" id="8"/>
          <p:cNvGrpSpPr/>
          <p:nvPr/>
        </p:nvGrpSpPr>
        <p:grpSpPr>
          <a:xfrm rot="0">
            <a:off x="1045385" y="2314575"/>
            <a:ext cx="2251019" cy="239291"/>
            <a:chOff x="0" y="0"/>
            <a:chExt cx="3001359" cy="31905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2904473" y="111084"/>
              <a:ext cx="96886" cy="96886"/>
            </a:xfrm>
            <a:custGeom>
              <a:avLst/>
              <a:gdLst/>
              <a:ahLst/>
              <a:cxnLst/>
              <a:rect r="r" b="b" t="t" l="l"/>
              <a:pathLst>
                <a:path h="96886" w="96886">
                  <a:moveTo>
                    <a:pt x="0" y="0"/>
                  </a:moveTo>
                  <a:lnTo>
                    <a:pt x="96886" y="0"/>
                  </a:lnTo>
                  <a:lnTo>
                    <a:pt x="96886" y="96886"/>
                  </a:lnTo>
                  <a:lnTo>
                    <a:pt x="0" y="968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251500" y="77407"/>
              <a:ext cx="164241" cy="164241"/>
            </a:xfrm>
            <a:custGeom>
              <a:avLst/>
              <a:gdLst/>
              <a:ahLst/>
              <a:cxnLst/>
              <a:rect r="r" b="b" t="t" l="l"/>
              <a:pathLst>
                <a:path h="164241" w="164241">
                  <a:moveTo>
                    <a:pt x="0" y="0"/>
                  </a:moveTo>
                  <a:lnTo>
                    <a:pt x="164241" y="0"/>
                  </a:lnTo>
                  <a:lnTo>
                    <a:pt x="164241" y="164241"/>
                  </a:lnTo>
                  <a:lnTo>
                    <a:pt x="0" y="16424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1552176" y="54363"/>
              <a:ext cx="210592" cy="210329"/>
            </a:xfrm>
            <a:custGeom>
              <a:avLst/>
              <a:gdLst/>
              <a:ahLst/>
              <a:cxnLst/>
              <a:rect r="r" b="b" t="t" l="l"/>
              <a:pathLst>
                <a:path h="210329" w="210592">
                  <a:moveTo>
                    <a:pt x="0" y="0"/>
                  </a:moveTo>
                  <a:lnTo>
                    <a:pt x="210592" y="0"/>
                  </a:lnTo>
                  <a:lnTo>
                    <a:pt x="210592" y="210329"/>
                  </a:lnTo>
                  <a:lnTo>
                    <a:pt x="0" y="21032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808186" y="32058"/>
              <a:ext cx="255258" cy="254939"/>
            </a:xfrm>
            <a:custGeom>
              <a:avLst/>
              <a:gdLst/>
              <a:ahLst/>
              <a:cxnLst/>
              <a:rect r="r" b="b" t="t" l="l"/>
              <a:pathLst>
                <a:path h="254939" w="255258">
                  <a:moveTo>
                    <a:pt x="0" y="0"/>
                  </a:moveTo>
                  <a:lnTo>
                    <a:pt x="255258" y="0"/>
                  </a:lnTo>
                  <a:lnTo>
                    <a:pt x="255258" y="254939"/>
                  </a:lnTo>
                  <a:lnTo>
                    <a:pt x="0" y="25493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319454" cy="319055"/>
            </a:xfrm>
            <a:custGeom>
              <a:avLst/>
              <a:gdLst/>
              <a:ahLst/>
              <a:cxnLst/>
              <a:rect r="r" b="b" t="t" l="l"/>
              <a:pathLst>
                <a:path h="319055" w="319454">
                  <a:moveTo>
                    <a:pt x="0" y="0"/>
                  </a:moveTo>
                  <a:lnTo>
                    <a:pt x="319454" y="0"/>
                  </a:lnTo>
                  <a:lnTo>
                    <a:pt x="319454" y="319055"/>
                  </a:lnTo>
                  <a:lnTo>
                    <a:pt x="0" y="31905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TextBox 14" id="14"/>
          <p:cNvSpPr txBox="true"/>
          <p:nvPr/>
        </p:nvSpPr>
        <p:spPr>
          <a:xfrm rot="0">
            <a:off x="0" y="3848227"/>
            <a:ext cx="18288000" cy="669594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806"/>
              </a:lnSpc>
            </a:pPr>
            <a:r>
              <a:rPr lang="en-US" sz="7400" b="true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ค้นหาว่าพระวจนะของพระเจ้า</a:t>
            </a:r>
          </a:p>
          <a:p>
            <a:pPr algn="ctr">
              <a:lnSpc>
                <a:spcPts val="8806"/>
              </a:lnSpc>
              <a:spcBef>
                <a:spcPct val="0"/>
              </a:spcBef>
            </a:pPr>
            <a:r>
              <a:rPr lang="en-US" b="true" sz="74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บอกให้ท</a:t>
            </a:r>
            <a:r>
              <a:rPr lang="en-US" b="true" sz="74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่านทำอะไร</a:t>
            </a:r>
          </a:p>
          <a:p>
            <a:pPr algn="ctr">
              <a:lnSpc>
                <a:spcPts val="8806"/>
              </a:lnSpc>
              <a:spcBef>
                <a:spcPct val="0"/>
              </a:spcBef>
            </a:pPr>
            <a:r>
              <a:rPr lang="en-US" b="true" sz="74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เกี่ยวกับสถานการณ์ของท่าน</a:t>
            </a:r>
          </a:p>
          <a:p>
            <a:pPr algn="ctr">
              <a:lnSpc>
                <a:spcPts val="8806"/>
              </a:lnSpc>
              <a:spcBef>
                <a:spcPct val="0"/>
              </a:spcBef>
            </a:pPr>
            <a:r>
              <a:rPr lang="en-US" b="true" sz="74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จากนั้นใคร่ครวญข้อพระคัมภีร์เหล่านั้น</a:t>
            </a:r>
          </a:p>
          <a:p>
            <a:pPr algn="ctr">
              <a:lnSpc>
                <a:spcPts val="8806"/>
              </a:lnSpc>
              <a:spcBef>
                <a:spcPct val="0"/>
              </a:spcBef>
            </a:pPr>
            <a:r>
              <a:rPr lang="en-US" b="true" sz="74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และลงมือกระทำตามข้อพระคัมภีร์เหล่านั้น</a:t>
            </a:r>
          </a:p>
          <a:p>
            <a:pPr algn="ctr">
              <a:lnSpc>
                <a:spcPts val="8806"/>
              </a:lnSpc>
              <a:spcBef>
                <a:spcPct val="0"/>
              </a:spcBef>
            </a:pPr>
            <a:r>
              <a:rPr lang="en-US" b="true" sz="7400">
                <a:solidFill>
                  <a:srgbClr val="8D563A"/>
                </a:solidFill>
                <a:latin typeface="Prompt Bold"/>
                <a:ea typeface="Prompt Bold"/>
                <a:cs typeface="Prompt Bold"/>
                <a:sym typeface="Prompt Bold"/>
              </a:rPr>
              <a:t>ด้วยความเชื่อ</a:t>
            </a:r>
          </a:p>
        </p:txBody>
      </p:sp>
      <p:sp>
        <p:nvSpPr>
          <p:cNvPr name="Freeform 15" id="15"/>
          <p:cNvSpPr/>
          <p:nvPr/>
        </p:nvSpPr>
        <p:spPr>
          <a:xfrm flipH="false" flipV="false" rot="0">
            <a:off x="-612390" y="9515475"/>
            <a:ext cx="6690732" cy="4114800"/>
          </a:xfrm>
          <a:custGeom>
            <a:avLst/>
            <a:gdLst/>
            <a:ahLst/>
            <a:cxnLst/>
            <a:rect r="r" b="b" t="t" l="l"/>
            <a:pathLst>
              <a:path h="4114800" w="6690732">
                <a:moveTo>
                  <a:pt x="0" y="0"/>
                </a:moveTo>
                <a:lnTo>
                  <a:pt x="6690731" y="0"/>
                </a:lnTo>
                <a:lnTo>
                  <a:pt x="669073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40000"/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6673231" y="1892922"/>
            <a:ext cx="4941539" cy="22094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7492"/>
              </a:lnSpc>
              <a:spcBef>
                <a:spcPct val="0"/>
              </a:spcBef>
            </a:pPr>
            <a:r>
              <a:rPr lang="en-US" b="true" sz="147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2.5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ยากอบ 2:14-26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896172"/>
            <a:ext cx="18288000" cy="4689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899"/>
              </a:lnSpc>
              <a:spcBef>
                <a:spcPct val="0"/>
              </a:spcBef>
            </a:pP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14 </a:t>
            </a:r>
            <a:r>
              <a:rPr lang="en-US" b="true" sz="9999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พี่น้องทั้งหลาย ถ้าคนหนึ่งอ้างว่ามีความเชื่อแต่ไม่สำแดงเป็นการกระทำจะมีประโยชน์อะไร?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ยากอบ 2:15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5650120"/>
            <a:ext cx="18288000" cy="28307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591"/>
              </a:lnSpc>
              <a:spcBef>
                <a:spcPct val="0"/>
              </a:spcBef>
            </a:pPr>
            <a:r>
              <a:rPr lang="en-US" b="true" sz="89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15 </a:t>
            </a:r>
            <a:r>
              <a:rPr lang="en-US" b="true" sz="89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สมมุติว่าพี่น้องชายหญิงคนใดขาดแคลนเสื้อผ้าและอาหารประจำวัน 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ยากอบ 2:16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65465" y="4300633"/>
            <a:ext cx="17557069" cy="52113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996"/>
              </a:lnSpc>
              <a:spcBef>
                <a:spcPct val="0"/>
              </a:spcBef>
            </a:pPr>
            <a:r>
              <a:rPr lang="en-US" b="true" sz="84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16 </a:t>
            </a:r>
            <a:r>
              <a:rPr lang="en-US" b="true" sz="84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ถ้าผู้ใดในพวกท่านพูดกับเขาว่า “ไปเถิด ขอให้ท่านเป็นสุข รักษาตัวให้อบอุ่นและอิ่มหนำเถิด” แต่ไม่เอื้อเฟื้อปัจจัยเลี้ยงชีพแก่เขาจะมีประโยชน์อันใด?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351886" y="2314575"/>
            <a:ext cx="5584229" cy="1341017"/>
            <a:chOff x="0" y="0"/>
            <a:chExt cx="1003343" cy="2409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003343" cy="240946"/>
            </a:xfrm>
            <a:custGeom>
              <a:avLst/>
              <a:gdLst/>
              <a:ahLst/>
              <a:cxnLst/>
              <a:rect r="r" b="b" t="t" l="l"/>
              <a:pathLst>
                <a:path h="240946" w="1003343">
                  <a:moveTo>
                    <a:pt x="79024" y="0"/>
                  </a:moveTo>
                  <a:lnTo>
                    <a:pt x="924319" y="0"/>
                  </a:lnTo>
                  <a:cubicBezTo>
                    <a:pt x="967963" y="0"/>
                    <a:pt x="1003343" y="35380"/>
                    <a:pt x="1003343" y="79024"/>
                  </a:cubicBezTo>
                  <a:lnTo>
                    <a:pt x="1003343" y="161922"/>
                  </a:lnTo>
                  <a:cubicBezTo>
                    <a:pt x="1003343" y="205566"/>
                    <a:pt x="967963" y="240946"/>
                    <a:pt x="924319" y="240946"/>
                  </a:cubicBezTo>
                  <a:lnTo>
                    <a:pt x="79024" y="240946"/>
                  </a:lnTo>
                  <a:cubicBezTo>
                    <a:pt x="35380" y="240946"/>
                    <a:pt x="0" y="205566"/>
                    <a:pt x="0" y="161922"/>
                  </a:cubicBezTo>
                  <a:lnTo>
                    <a:pt x="0" y="79024"/>
                  </a:lnTo>
                  <a:cubicBezTo>
                    <a:pt x="0" y="35380"/>
                    <a:pt x="35380" y="0"/>
                    <a:pt x="79024" y="0"/>
                  </a:cubicBezTo>
                  <a:close/>
                </a:path>
              </a:pathLst>
            </a:custGeom>
            <a:solidFill>
              <a:srgbClr val="8D563A"/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57150"/>
              <a:ext cx="1003343" cy="18379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199"/>
                </a:lnSpc>
              </a:pPr>
            </a:p>
          </p:txBody>
        </p:sp>
      </p:grpSp>
      <p:sp>
        <p:nvSpPr>
          <p:cNvPr name="TextBox 5" id="5"/>
          <p:cNvSpPr txBox="true"/>
          <p:nvPr/>
        </p:nvSpPr>
        <p:spPr>
          <a:xfrm rot="0">
            <a:off x="0" y="2748769"/>
            <a:ext cx="18288000" cy="77444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31"/>
              </a:lnSpc>
            </a:pPr>
            <a:r>
              <a:rPr lang="en-US" sz="6399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ยากอบ 2:17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0" y="4821730"/>
            <a:ext cx="18288000" cy="429793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948"/>
              </a:lnSpc>
              <a:spcBef>
                <a:spcPct val="0"/>
              </a:spcBef>
            </a:pPr>
            <a:r>
              <a:rPr lang="en-US" b="true" sz="92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17 </a:t>
            </a:r>
            <a:r>
              <a:rPr lang="en-US" b="true" sz="9200">
                <a:solidFill>
                  <a:srgbClr val="532215"/>
                </a:solidFill>
                <a:latin typeface="Prompt Bold"/>
                <a:ea typeface="Prompt Bold"/>
                <a:cs typeface="Prompt Bold"/>
                <a:sym typeface="Prompt Bold"/>
              </a:rPr>
              <a:t>เช่นกันความเชื่อเพียงอย่างเดียวโดยไม่มีการกระทำก็เป็นความเชื่อที่ไร้ประโยชน์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DAHS7TR5sXU</dc:identifier>
  <dcterms:modified xsi:type="dcterms:W3CDTF">2011-08-01T06:04:30Z</dcterms:modified>
  <cp:revision>1</cp:revision>
  <dc:title>ตอนที่ 5: จะใช้ความเชื่อของเราได้อย่างไร 1</dc:title>
</cp:coreProperties>
</file>