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18288000" cy="10287000"/>
  <p:notesSz cx="6858000" cy="9144000"/>
  <p:embeddedFontLst>
    <p:embeddedFont>
      <p:font typeface="Anantason Bold" charset="1" panose="0000000000000000000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fonts/font25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1.png" Type="http://schemas.openxmlformats.org/officeDocument/2006/relationships/image"/><Relationship Id="rId6" Target="../media/image2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1.png" Type="http://schemas.openxmlformats.org/officeDocument/2006/relationships/image"/><Relationship Id="rId6" Target="../media/image2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1.png" Type="http://schemas.openxmlformats.org/officeDocument/2006/relationships/image"/><Relationship Id="rId6" Target="../media/image2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52400" y="8652468"/>
            <a:ext cx="4408970" cy="1767882"/>
            <a:chOff x="0" y="0"/>
            <a:chExt cx="1161210" cy="46561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61210" cy="465615"/>
            </a:xfrm>
            <a:custGeom>
              <a:avLst/>
              <a:gdLst/>
              <a:ahLst/>
              <a:cxnLst/>
              <a:rect r="r" b="b" t="t" l="l"/>
              <a:pathLst>
                <a:path h="465615" w="1161210">
                  <a:moveTo>
                    <a:pt x="0" y="0"/>
                  </a:moveTo>
                  <a:lnTo>
                    <a:pt x="1161210" y="0"/>
                  </a:lnTo>
                  <a:lnTo>
                    <a:pt x="1161210" y="465615"/>
                  </a:lnTo>
                  <a:lnTo>
                    <a:pt x="0" y="465615"/>
                  </a:lnTo>
                  <a:close/>
                </a:path>
              </a:pathLst>
            </a:custGeom>
            <a:solidFill>
              <a:srgbClr val="E76C2C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1161210" cy="51324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5969067" y="-114300"/>
            <a:ext cx="2490383" cy="8766768"/>
            <a:chOff x="0" y="0"/>
            <a:chExt cx="655903" cy="230894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55903" cy="2308943"/>
            </a:xfrm>
            <a:custGeom>
              <a:avLst/>
              <a:gdLst/>
              <a:ahLst/>
              <a:cxnLst/>
              <a:rect r="r" b="b" t="t" l="l"/>
              <a:pathLst>
                <a:path h="2308943" w="655903">
                  <a:moveTo>
                    <a:pt x="0" y="0"/>
                  </a:moveTo>
                  <a:lnTo>
                    <a:pt x="655903" y="0"/>
                  </a:lnTo>
                  <a:lnTo>
                    <a:pt x="655903" y="2308943"/>
                  </a:lnTo>
                  <a:lnTo>
                    <a:pt x="0" y="2308943"/>
                  </a:lnTo>
                  <a:close/>
                </a:path>
              </a:pathLst>
            </a:custGeom>
            <a:solidFill>
              <a:srgbClr val="15BB7B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655903" cy="2356568"/>
            </a:xfrm>
            <a:prstGeom prst="rect">
              <a:avLst/>
            </a:prstGeom>
          </p:spPr>
          <p:txBody>
            <a:bodyPr anchor="t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256570" y="8652468"/>
            <a:ext cx="14202880" cy="1767882"/>
            <a:chOff x="0" y="0"/>
            <a:chExt cx="3740676" cy="46561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3740676" cy="465615"/>
            </a:xfrm>
            <a:custGeom>
              <a:avLst/>
              <a:gdLst/>
              <a:ahLst/>
              <a:cxnLst/>
              <a:rect r="r" b="b" t="t" l="l"/>
              <a:pathLst>
                <a:path h="465615" w="3740676">
                  <a:moveTo>
                    <a:pt x="0" y="0"/>
                  </a:moveTo>
                  <a:lnTo>
                    <a:pt x="3740676" y="0"/>
                  </a:lnTo>
                  <a:lnTo>
                    <a:pt x="3740676" y="465615"/>
                  </a:lnTo>
                  <a:lnTo>
                    <a:pt x="0" y="465615"/>
                  </a:lnTo>
                  <a:close/>
                </a:path>
              </a:pathLst>
            </a:custGeom>
            <a:solidFill>
              <a:srgbClr val="000001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47625"/>
              <a:ext cx="3740676" cy="51324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16807179" y="6843824"/>
            <a:ext cx="904242" cy="904242"/>
          </a:xfrm>
          <a:custGeom>
            <a:avLst/>
            <a:gdLst/>
            <a:ahLst/>
            <a:cxnLst/>
            <a:rect r="r" b="b" t="t" l="l"/>
            <a:pathLst>
              <a:path h="904242" w="904242">
                <a:moveTo>
                  <a:pt x="0" y="0"/>
                </a:moveTo>
                <a:lnTo>
                  <a:pt x="904242" y="0"/>
                </a:lnTo>
                <a:lnTo>
                  <a:pt x="904242" y="904242"/>
                </a:lnTo>
                <a:lnTo>
                  <a:pt x="0" y="9042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016537" y="9151171"/>
            <a:ext cx="626869" cy="637126"/>
          </a:xfrm>
          <a:custGeom>
            <a:avLst/>
            <a:gdLst/>
            <a:ahLst/>
            <a:cxnLst/>
            <a:rect r="r" b="b" t="t" l="l"/>
            <a:pathLst>
              <a:path h="637126" w="626869">
                <a:moveTo>
                  <a:pt x="0" y="0"/>
                </a:moveTo>
                <a:lnTo>
                  <a:pt x="626868" y="0"/>
                </a:lnTo>
                <a:lnTo>
                  <a:pt x="626868" y="637126"/>
                </a:lnTo>
                <a:lnTo>
                  <a:pt x="0" y="6371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814846" y="9151171"/>
            <a:ext cx="626869" cy="637126"/>
          </a:xfrm>
          <a:custGeom>
            <a:avLst/>
            <a:gdLst/>
            <a:ahLst/>
            <a:cxnLst/>
            <a:rect r="r" b="b" t="t" l="l"/>
            <a:pathLst>
              <a:path h="637126" w="626869">
                <a:moveTo>
                  <a:pt x="0" y="0"/>
                </a:moveTo>
                <a:lnTo>
                  <a:pt x="626869" y="0"/>
                </a:lnTo>
                <a:lnTo>
                  <a:pt x="626869" y="637126"/>
                </a:lnTo>
                <a:lnTo>
                  <a:pt x="0" y="6371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2613165" y="9151171"/>
            <a:ext cx="626869" cy="637126"/>
          </a:xfrm>
          <a:custGeom>
            <a:avLst/>
            <a:gdLst/>
            <a:ahLst/>
            <a:cxnLst/>
            <a:rect r="r" b="b" t="t" l="l"/>
            <a:pathLst>
              <a:path h="637126" w="626869">
                <a:moveTo>
                  <a:pt x="0" y="0"/>
                </a:moveTo>
                <a:lnTo>
                  <a:pt x="626868" y="0"/>
                </a:lnTo>
                <a:lnTo>
                  <a:pt x="626868" y="637126"/>
                </a:lnTo>
                <a:lnTo>
                  <a:pt x="0" y="6371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315697">
            <a:off x="10508927" y="857"/>
            <a:ext cx="7215707" cy="13033675"/>
          </a:xfrm>
          <a:custGeom>
            <a:avLst/>
            <a:gdLst/>
            <a:ahLst/>
            <a:cxnLst/>
            <a:rect r="r" b="b" t="t" l="l"/>
            <a:pathLst>
              <a:path h="13033675" w="7215707">
                <a:moveTo>
                  <a:pt x="0" y="0"/>
                </a:moveTo>
                <a:lnTo>
                  <a:pt x="7215707" y="0"/>
                </a:lnTo>
                <a:lnTo>
                  <a:pt x="7215707" y="13033675"/>
                </a:lnTo>
                <a:lnTo>
                  <a:pt x="0" y="1303367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48742" t="-33731" r="-27183" b="-12454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2052085" y="3035988"/>
            <a:ext cx="13311531" cy="38078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660"/>
              </a:lnSpc>
            </a:pPr>
            <a:r>
              <a:rPr lang="en-US" sz="14515" b="true">
                <a:solidFill>
                  <a:srgbClr val="000001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จงเชื่อต่อไป</a:t>
            </a:r>
          </a:p>
          <a:p>
            <a:pPr algn="l" marL="0" indent="0" lvl="0">
              <a:lnSpc>
                <a:spcPts val="14660"/>
              </a:lnSpc>
            </a:pPr>
            <a:r>
              <a:rPr lang="en-US" b="true" sz="14515">
                <a:solidFill>
                  <a:srgbClr val="000001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และ</a:t>
            </a:r>
            <a:r>
              <a:rPr lang="en-US" b="true" sz="14515">
                <a:solidFill>
                  <a:srgbClr val="E76C2C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อย่า</a:t>
            </a:r>
            <a:r>
              <a:rPr lang="en-US" b="true" sz="14515">
                <a:solidFill>
                  <a:srgbClr val="15BB7B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ยอม</a:t>
            </a:r>
            <a:r>
              <a:rPr lang="en-US" b="true" sz="14515">
                <a:solidFill>
                  <a:srgbClr val="FFFFEF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แพ้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0">
            <a:off x="12053848" y="2352278"/>
            <a:ext cx="1040361" cy="1057385"/>
          </a:xfrm>
          <a:custGeom>
            <a:avLst/>
            <a:gdLst/>
            <a:ahLst/>
            <a:cxnLst/>
            <a:rect r="r" b="b" t="t" l="l"/>
            <a:pathLst>
              <a:path h="1057385" w="1040361">
                <a:moveTo>
                  <a:pt x="0" y="0"/>
                </a:moveTo>
                <a:lnTo>
                  <a:pt x="1040361" y="0"/>
                </a:lnTo>
                <a:lnTo>
                  <a:pt x="1040361" y="1057385"/>
                </a:lnTo>
                <a:lnTo>
                  <a:pt x="0" y="105738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76C2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33350" y="-114300"/>
            <a:ext cx="18535650" cy="5372100"/>
            <a:chOff x="0" y="0"/>
            <a:chExt cx="24714200" cy="7162800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15687" t="11408" r="8348" b="55546"/>
            <a:stretch>
              <a:fillRect/>
            </a:stretch>
          </p:blipFill>
          <p:spPr>
            <a:xfrm flipH="false" flipV="false">
              <a:off x="0" y="0"/>
              <a:ext cx="24714200" cy="7162800"/>
            </a:xfrm>
            <a:prstGeom prst="rect">
              <a:avLst/>
            </a:prstGeom>
          </p:spPr>
        </p:pic>
      </p:grpSp>
      <p:grpSp>
        <p:nvGrpSpPr>
          <p:cNvPr name="Group 4" id="4"/>
          <p:cNvGrpSpPr/>
          <p:nvPr/>
        </p:nvGrpSpPr>
        <p:grpSpPr>
          <a:xfrm rot="0">
            <a:off x="-133350" y="9398137"/>
            <a:ext cx="4389920" cy="1007948"/>
            <a:chOff x="0" y="0"/>
            <a:chExt cx="1156193" cy="26546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156193" cy="265468"/>
            </a:xfrm>
            <a:custGeom>
              <a:avLst/>
              <a:gdLst/>
              <a:ahLst/>
              <a:cxnLst/>
              <a:rect r="r" b="b" t="t" l="l"/>
              <a:pathLst>
                <a:path h="265468" w="1156193">
                  <a:moveTo>
                    <a:pt x="0" y="0"/>
                  </a:moveTo>
                  <a:lnTo>
                    <a:pt x="1156193" y="0"/>
                  </a:lnTo>
                  <a:lnTo>
                    <a:pt x="1156193" y="265468"/>
                  </a:lnTo>
                  <a:lnTo>
                    <a:pt x="0" y="265468"/>
                  </a:lnTo>
                  <a:close/>
                </a:path>
              </a:pathLst>
            </a:custGeom>
            <a:solidFill>
              <a:srgbClr val="FFFFE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1156193" cy="3130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4256570" y="9398137"/>
            <a:ext cx="14145730" cy="1019835"/>
            <a:chOff x="0" y="0"/>
            <a:chExt cx="3725624" cy="26859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725624" cy="268599"/>
            </a:xfrm>
            <a:custGeom>
              <a:avLst/>
              <a:gdLst/>
              <a:ahLst/>
              <a:cxnLst/>
              <a:rect r="r" b="b" t="t" l="l"/>
              <a:pathLst>
                <a:path h="268599" w="3725624">
                  <a:moveTo>
                    <a:pt x="0" y="0"/>
                  </a:moveTo>
                  <a:lnTo>
                    <a:pt x="3725624" y="0"/>
                  </a:lnTo>
                  <a:lnTo>
                    <a:pt x="3725624" y="268599"/>
                  </a:lnTo>
                  <a:lnTo>
                    <a:pt x="0" y="268599"/>
                  </a:lnTo>
                  <a:close/>
                </a:path>
              </a:pathLst>
            </a:custGeom>
            <a:solidFill>
              <a:srgbClr val="000001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47625"/>
              <a:ext cx="3725624" cy="31622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1317876" y="9668931"/>
            <a:ext cx="383878" cy="390160"/>
          </a:xfrm>
          <a:custGeom>
            <a:avLst/>
            <a:gdLst/>
            <a:ahLst/>
            <a:cxnLst/>
            <a:rect r="r" b="b" t="t" l="l"/>
            <a:pathLst>
              <a:path h="390160" w="383878">
                <a:moveTo>
                  <a:pt x="0" y="0"/>
                </a:moveTo>
                <a:lnTo>
                  <a:pt x="383878" y="0"/>
                </a:lnTo>
                <a:lnTo>
                  <a:pt x="383878" y="390160"/>
                </a:lnTo>
                <a:lnTo>
                  <a:pt x="0" y="3901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806740" y="9668931"/>
            <a:ext cx="383878" cy="390160"/>
          </a:xfrm>
          <a:custGeom>
            <a:avLst/>
            <a:gdLst/>
            <a:ahLst/>
            <a:cxnLst/>
            <a:rect r="r" b="b" t="t" l="l"/>
            <a:pathLst>
              <a:path h="390160" w="383878">
                <a:moveTo>
                  <a:pt x="0" y="0"/>
                </a:moveTo>
                <a:lnTo>
                  <a:pt x="383879" y="0"/>
                </a:lnTo>
                <a:lnTo>
                  <a:pt x="383879" y="390160"/>
                </a:lnTo>
                <a:lnTo>
                  <a:pt x="0" y="3901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2295610" y="9668931"/>
            <a:ext cx="383878" cy="390160"/>
          </a:xfrm>
          <a:custGeom>
            <a:avLst/>
            <a:gdLst/>
            <a:ahLst/>
            <a:cxnLst/>
            <a:rect r="r" b="b" t="t" l="l"/>
            <a:pathLst>
              <a:path h="390160" w="383878">
                <a:moveTo>
                  <a:pt x="0" y="0"/>
                </a:moveTo>
                <a:lnTo>
                  <a:pt x="383879" y="0"/>
                </a:lnTo>
                <a:lnTo>
                  <a:pt x="383879" y="390160"/>
                </a:lnTo>
                <a:lnTo>
                  <a:pt x="0" y="3901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6355058" y="6039546"/>
            <a:ext cx="904242" cy="904242"/>
          </a:xfrm>
          <a:custGeom>
            <a:avLst/>
            <a:gdLst/>
            <a:ahLst/>
            <a:cxnLst/>
            <a:rect r="r" b="b" t="t" l="l"/>
            <a:pathLst>
              <a:path h="904242" w="904242">
                <a:moveTo>
                  <a:pt x="0" y="0"/>
                </a:moveTo>
                <a:lnTo>
                  <a:pt x="904242" y="0"/>
                </a:lnTo>
                <a:lnTo>
                  <a:pt x="904242" y="904242"/>
                </a:lnTo>
                <a:lnTo>
                  <a:pt x="0" y="90424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3089672" y="6301167"/>
            <a:ext cx="12108656" cy="18631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179"/>
              </a:lnSpc>
              <a:spcBef>
                <a:spcPct val="0"/>
              </a:spcBef>
            </a:pPr>
            <a:r>
              <a:rPr lang="en-US" b="true" sz="10999">
                <a:solidFill>
                  <a:srgbClr val="FFFFEF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3.ท่านควรเชื่ออะไร?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402300" cy="777050"/>
            <a:chOff x="0" y="0"/>
            <a:chExt cx="4846696" cy="20465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46696" cy="204655"/>
            </a:xfrm>
            <a:custGeom>
              <a:avLst/>
              <a:gdLst/>
              <a:ahLst/>
              <a:cxnLst/>
              <a:rect r="r" b="b" t="t" l="l"/>
              <a:pathLst>
                <a:path h="204655" w="4846696">
                  <a:moveTo>
                    <a:pt x="0" y="0"/>
                  </a:moveTo>
                  <a:lnTo>
                    <a:pt x="4846696" y="0"/>
                  </a:lnTo>
                  <a:lnTo>
                    <a:pt x="4846696" y="204655"/>
                  </a:lnTo>
                  <a:lnTo>
                    <a:pt x="0" y="204655"/>
                  </a:lnTo>
                  <a:close/>
                </a:path>
              </a:pathLst>
            </a:custGeom>
            <a:solidFill>
              <a:srgbClr val="E76C2C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846696" cy="25228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6355058" y="1532106"/>
            <a:ext cx="904242" cy="904242"/>
          </a:xfrm>
          <a:custGeom>
            <a:avLst/>
            <a:gdLst/>
            <a:ahLst/>
            <a:cxnLst/>
            <a:rect r="r" b="b" t="t" l="l"/>
            <a:pathLst>
              <a:path h="904242" w="904242">
                <a:moveTo>
                  <a:pt x="0" y="0"/>
                </a:moveTo>
                <a:lnTo>
                  <a:pt x="904242" y="0"/>
                </a:lnTo>
                <a:lnTo>
                  <a:pt x="904242" y="904242"/>
                </a:lnTo>
                <a:lnTo>
                  <a:pt x="0" y="9042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0" y="0"/>
            <a:ext cx="790296" cy="777050"/>
            <a:chOff x="0" y="0"/>
            <a:chExt cx="208144" cy="20465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08144" cy="204655"/>
            </a:xfrm>
            <a:custGeom>
              <a:avLst/>
              <a:gdLst/>
              <a:ahLst/>
              <a:cxnLst/>
              <a:rect r="r" b="b" t="t" l="l"/>
              <a:pathLst>
                <a:path h="204655" w="208144">
                  <a:moveTo>
                    <a:pt x="0" y="0"/>
                  </a:moveTo>
                  <a:lnTo>
                    <a:pt x="208144" y="0"/>
                  </a:lnTo>
                  <a:lnTo>
                    <a:pt x="208144" y="204655"/>
                  </a:lnTo>
                  <a:lnTo>
                    <a:pt x="0" y="204655"/>
                  </a:lnTo>
                  <a:close/>
                </a:path>
              </a:pathLst>
            </a:custGeom>
            <a:solidFill>
              <a:srgbClr val="000001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208144" cy="25228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3809628" y="2727007"/>
            <a:ext cx="10668744" cy="46710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419"/>
              </a:lnSpc>
            </a:pPr>
            <a:r>
              <a:rPr lang="en-US" sz="8999" b="true">
                <a:solidFill>
                  <a:srgbClr val="000000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3.1 ดาวิดเชื่อว่า</a:t>
            </a:r>
          </a:p>
          <a:p>
            <a:pPr algn="ctr">
              <a:lnSpc>
                <a:spcPts val="12419"/>
              </a:lnSpc>
            </a:pPr>
            <a:r>
              <a:rPr lang="en-US" sz="8999" b="true">
                <a:solidFill>
                  <a:srgbClr val="000000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เขาจะ</a:t>
            </a:r>
            <a:r>
              <a:rPr lang="en-US" sz="8999" b="true">
                <a:solidFill>
                  <a:srgbClr val="000000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เห็น</a:t>
            </a:r>
            <a:r>
              <a:rPr lang="en-US" sz="8999" b="true">
                <a:solidFill>
                  <a:srgbClr val="15BB7B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ความดี</a:t>
            </a:r>
          </a:p>
          <a:p>
            <a:pPr algn="ctr">
              <a:lnSpc>
                <a:spcPts val="12419"/>
              </a:lnSpc>
              <a:spcBef>
                <a:spcPct val="0"/>
              </a:spcBef>
            </a:pPr>
            <a:r>
              <a:rPr lang="en-US" b="true" sz="8999">
                <a:solidFill>
                  <a:srgbClr val="000000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ของ</a:t>
            </a:r>
            <a:r>
              <a:rPr lang="en-US" b="true" sz="8999">
                <a:solidFill>
                  <a:srgbClr val="E76C2C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องค์พระผู้เป็นเจ้า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402300" cy="777050"/>
            <a:chOff x="0" y="0"/>
            <a:chExt cx="4846696" cy="20465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46696" cy="204655"/>
            </a:xfrm>
            <a:custGeom>
              <a:avLst/>
              <a:gdLst/>
              <a:ahLst/>
              <a:cxnLst/>
              <a:rect r="r" b="b" t="t" l="l"/>
              <a:pathLst>
                <a:path h="204655" w="4846696">
                  <a:moveTo>
                    <a:pt x="0" y="0"/>
                  </a:moveTo>
                  <a:lnTo>
                    <a:pt x="4846696" y="0"/>
                  </a:lnTo>
                  <a:lnTo>
                    <a:pt x="4846696" y="204655"/>
                  </a:lnTo>
                  <a:lnTo>
                    <a:pt x="0" y="204655"/>
                  </a:lnTo>
                  <a:close/>
                </a:path>
              </a:pathLst>
            </a:custGeom>
            <a:solidFill>
              <a:srgbClr val="E76C2C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846696" cy="25228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6355058" y="1532106"/>
            <a:ext cx="904242" cy="904242"/>
          </a:xfrm>
          <a:custGeom>
            <a:avLst/>
            <a:gdLst/>
            <a:ahLst/>
            <a:cxnLst/>
            <a:rect r="r" b="b" t="t" l="l"/>
            <a:pathLst>
              <a:path h="904242" w="904242">
                <a:moveTo>
                  <a:pt x="0" y="0"/>
                </a:moveTo>
                <a:lnTo>
                  <a:pt x="904242" y="0"/>
                </a:lnTo>
                <a:lnTo>
                  <a:pt x="904242" y="904242"/>
                </a:lnTo>
                <a:lnTo>
                  <a:pt x="0" y="9042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0" y="0"/>
            <a:ext cx="790296" cy="777050"/>
            <a:chOff x="0" y="0"/>
            <a:chExt cx="208144" cy="20465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08144" cy="204655"/>
            </a:xfrm>
            <a:custGeom>
              <a:avLst/>
              <a:gdLst/>
              <a:ahLst/>
              <a:cxnLst/>
              <a:rect r="r" b="b" t="t" l="l"/>
              <a:pathLst>
                <a:path h="204655" w="208144">
                  <a:moveTo>
                    <a:pt x="0" y="0"/>
                  </a:moveTo>
                  <a:lnTo>
                    <a:pt x="208144" y="0"/>
                  </a:lnTo>
                  <a:lnTo>
                    <a:pt x="208144" y="204655"/>
                  </a:lnTo>
                  <a:lnTo>
                    <a:pt x="0" y="204655"/>
                  </a:lnTo>
                  <a:close/>
                </a:path>
              </a:pathLst>
            </a:custGeom>
            <a:solidFill>
              <a:srgbClr val="000001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208144" cy="25228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3597027" y="2727007"/>
            <a:ext cx="11093946" cy="46710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419"/>
              </a:lnSpc>
            </a:pPr>
            <a:r>
              <a:rPr lang="en-US" sz="8999" b="true">
                <a:solidFill>
                  <a:srgbClr val="000000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3.2 เชื่อว่าพระเจ้า</a:t>
            </a:r>
          </a:p>
          <a:p>
            <a:pPr algn="ctr">
              <a:lnSpc>
                <a:spcPts val="12419"/>
              </a:lnSpc>
            </a:pPr>
            <a:r>
              <a:rPr lang="en-US" sz="8999" b="true">
                <a:solidFill>
                  <a:srgbClr val="E76C2C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ทรง</a:t>
            </a:r>
            <a:r>
              <a:rPr lang="en-US" sz="8999" b="true">
                <a:solidFill>
                  <a:srgbClr val="E76C2C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ตอบแทน</a:t>
            </a:r>
            <a:r>
              <a:rPr lang="en-US" sz="8999" b="true">
                <a:solidFill>
                  <a:srgbClr val="15BB7B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ความเชื่อ</a:t>
            </a:r>
          </a:p>
          <a:p>
            <a:pPr algn="ctr">
              <a:lnSpc>
                <a:spcPts val="12419"/>
              </a:lnSpc>
              <a:spcBef>
                <a:spcPct val="0"/>
              </a:spcBef>
            </a:pPr>
            <a:r>
              <a:rPr lang="en-US" b="true" sz="8999">
                <a:solidFill>
                  <a:srgbClr val="000000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ฮีบรู 11:6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>
  <p:cSld>
    <p:bg>
      <p:bgPr>
        <a:solidFill>
          <a:srgbClr val="FFFF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995017" y="2943039"/>
            <a:ext cx="12297966" cy="55606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040"/>
              </a:lnSpc>
            </a:pPr>
            <a:r>
              <a:rPr lang="en-US" sz="8000" b="true">
                <a:solidFill>
                  <a:srgbClr val="000000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ถ้าไม่มีความเชื่อก็เป็นไปไม่ได้</a:t>
            </a:r>
          </a:p>
          <a:p>
            <a:pPr algn="ctr">
              <a:lnSpc>
                <a:spcPts val="11040"/>
              </a:lnSpc>
            </a:pPr>
            <a:r>
              <a:rPr lang="en-US" sz="8000" b="true">
                <a:solidFill>
                  <a:srgbClr val="000000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ที่จะทำให้พระเจ้าพอพระทัย</a:t>
            </a:r>
          </a:p>
          <a:p>
            <a:pPr algn="ctr">
              <a:lnSpc>
                <a:spcPts val="11040"/>
              </a:lnSpc>
            </a:pPr>
            <a:r>
              <a:rPr lang="en-US" sz="8000" b="true">
                <a:solidFill>
                  <a:srgbClr val="000000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เพราะผู้ที่จะมาหาพระเจ้า</a:t>
            </a:r>
          </a:p>
          <a:p>
            <a:pPr algn="ctr">
              <a:lnSpc>
                <a:spcPts val="11040"/>
              </a:lnSpc>
              <a:spcBef>
                <a:spcPct val="0"/>
              </a:spcBef>
            </a:pPr>
            <a:r>
              <a:rPr lang="en-US" b="true" sz="8000">
                <a:solidFill>
                  <a:srgbClr val="000000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ต้องเชื่อว่า...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7523112" y="1697545"/>
            <a:ext cx="2960489" cy="9220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90"/>
              </a:lnSpc>
              <a:spcBef>
                <a:spcPct val="0"/>
              </a:spcBef>
            </a:pPr>
            <a:r>
              <a:rPr lang="en-US" b="true" sz="5500">
                <a:solidFill>
                  <a:srgbClr val="15BB7B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ฮีบรู </a:t>
            </a:r>
            <a:r>
              <a:rPr lang="en-US" b="true" sz="5500">
                <a:solidFill>
                  <a:srgbClr val="E76C2C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11 : 6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>
  <p:cSld>
    <p:bg>
      <p:bgPr>
        <a:solidFill>
          <a:srgbClr val="FFFF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826568" y="2943039"/>
            <a:ext cx="14634865" cy="41605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040"/>
              </a:lnSpc>
            </a:pPr>
            <a:r>
              <a:rPr lang="en-US" sz="8000" b="true">
                <a:solidFill>
                  <a:srgbClr val="000000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พระองค์ทรงดำรงอยู่</a:t>
            </a:r>
          </a:p>
          <a:p>
            <a:pPr algn="ctr">
              <a:lnSpc>
                <a:spcPts val="11040"/>
              </a:lnSpc>
            </a:pPr>
            <a:r>
              <a:rPr lang="en-US" sz="8000" b="true">
                <a:solidFill>
                  <a:srgbClr val="000000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และประทานบำเหน็จแก่คนเหล่านั้น</a:t>
            </a:r>
          </a:p>
          <a:p>
            <a:pPr algn="ctr">
              <a:lnSpc>
                <a:spcPts val="11040"/>
              </a:lnSpc>
              <a:spcBef>
                <a:spcPct val="0"/>
              </a:spcBef>
            </a:pPr>
            <a:r>
              <a:rPr lang="en-US" b="true" sz="8000">
                <a:solidFill>
                  <a:srgbClr val="000000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ที่แสวงหาพระองค์อย่างจริงจัง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7523112" y="1697545"/>
            <a:ext cx="2960489" cy="9220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90"/>
              </a:lnSpc>
              <a:spcBef>
                <a:spcPct val="0"/>
              </a:spcBef>
            </a:pPr>
            <a:r>
              <a:rPr lang="en-US" b="true" sz="5500">
                <a:solidFill>
                  <a:srgbClr val="15BB7B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ฮีบรู </a:t>
            </a:r>
            <a:r>
              <a:rPr lang="en-US" b="true" sz="5500">
                <a:solidFill>
                  <a:srgbClr val="E76C2C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11 : 6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402300" cy="777050"/>
            <a:chOff x="0" y="0"/>
            <a:chExt cx="4846696" cy="20465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46696" cy="204655"/>
            </a:xfrm>
            <a:custGeom>
              <a:avLst/>
              <a:gdLst/>
              <a:ahLst/>
              <a:cxnLst/>
              <a:rect r="r" b="b" t="t" l="l"/>
              <a:pathLst>
                <a:path h="204655" w="4846696">
                  <a:moveTo>
                    <a:pt x="0" y="0"/>
                  </a:moveTo>
                  <a:lnTo>
                    <a:pt x="4846696" y="0"/>
                  </a:lnTo>
                  <a:lnTo>
                    <a:pt x="4846696" y="204655"/>
                  </a:lnTo>
                  <a:lnTo>
                    <a:pt x="0" y="204655"/>
                  </a:lnTo>
                  <a:close/>
                </a:path>
              </a:pathLst>
            </a:custGeom>
            <a:solidFill>
              <a:srgbClr val="E76C2C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846696" cy="25228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6355058" y="1532106"/>
            <a:ext cx="904242" cy="904242"/>
          </a:xfrm>
          <a:custGeom>
            <a:avLst/>
            <a:gdLst/>
            <a:ahLst/>
            <a:cxnLst/>
            <a:rect r="r" b="b" t="t" l="l"/>
            <a:pathLst>
              <a:path h="904242" w="904242">
                <a:moveTo>
                  <a:pt x="0" y="0"/>
                </a:moveTo>
                <a:lnTo>
                  <a:pt x="904242" y="0"/>
                </a:lnTo>
                <a:lnTo>
                  <a:pt x="904242" y="904242"/>
                </a:lnTo>
                <a:lnTo>
                  <a:pt x="0" y="9042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0" y="0"/>
            <a:ext cx="790296" cy="777050"/>
            <a:chOff x="0" y="0"/>
            <a:chExt cx="208144" cy="20465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08144" cy="204655"/>
            </a:xfrm>
            <a:custGeom>
              <a:avLst/>
              <a:gdLst/>
              <a:ahLst/>
              <a:cxnLst/>
              <a:rect r="r" b="b" t="t" l="l"/>
              <a:pathLst>
                <a:path h="204655" w="208144">
                  <a:moveTo>
                    <a:pt x="0" y="0"/>
                  </a:moveTo>
                  <a:lnTo>
                    <a:pt x="208144" y="0"/>
                  </a:lnTo>
                  <a:lnTo>
                    <a:pt x="208144" y="204655"/>
                  </a:lnTo>
                  <a:lnTo>
                    <a:pt x="0" y="204655"/>
                  </a:lnTo>
                  <a:close/>
                </a:path>
              </a:pathLst>
            </a:custGeom>
            <a:solidFill>
              <a:srgbClr val="000001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208144" cy="25228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3954810" y="2727007"/>
            <a:ext cx="10378380" cy="46710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419"/>
              </a:lnSpc>
            </a:pPr>
            <a:r>
              <a:rPr lang="en-US" sz="8999" b="true">
                <a:solidFill>
                  <a:srgbClr val="000000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3.3 เชื่อว่า</a:t>
            </a:r>
            <a:r>
              <a:rPr lang="en-US" sz="8999" b="true">
                <a:solidFill>
                  <a:srgbClr val="15BB7B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พระเจ้า</a:t>
            </a:r>
          </a:p>
          <a:p>
            <a:pPr algn="ctr">
              <a:lnSpc>
                <a:spcPts val="12419"/>
              </a:lnSpc>
            </a:pPr>
            <a:r>
              <a:rPr lang="en-US" sz="8999" b="true">
                <a:solidFill>
                  <a:srgbClr val="E76C2C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ประทานทุกสิ่ง</a:t>
            </a:r>
            <a:r>
              <a:rPr lang="en-US" sz="8999" b="true">
                <a:solidFill>
                  <a:srgbClr val="000000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แก่ท่าน</a:t>
            </a:r>
          </a:p>
          <a:p>
            <a:pPr algn="ctr">
              <a:lnSpc>
                <a:spcPts val="12419"/>
              </a:lnSpc>
              <a:spcBef>
                <a:spcPct val="0"/>
              </a:spcBef>
            </a:pPr>
            <a:r>
              <a:rPr lang="en-US" b="true" sz="8999">
                <a:solidFill>
                  <a:srgbClr val="000000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2 เปโตร 1:3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>
  <p:cSld>
    <p:bg>
      <p:bgPr>
        <a:solidFill>
          <a:srgbClr val="FFFF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930774" y="2967422"/>
            <a:ext cx="10426452" cy="55606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040"/>
              </a:lnSpc>
            </a:pPr>
            <a:r>
              <a:rPr lang="en-US" sz="8000" b="true">
                <a:solidFill>
                  <a:srgbClr val="000000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พระองค์ทรงดำรงอยู่</a:t>
            </a:r>
          </a:p>
          <a:p>
            <a:pPr algn="ctr">
              <a:lnSpc>
                <a:spcPts val="11040"/>
              </a:lnSpc>
            </a:pPr>
            <a:r>
              <a:rPr lang="en-US" sz="8000" b="true">
                <a:solidFill>
                  <a:srgbClr val="000000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และประทานบำเหน็จ</a:t>
            </a:r>
          </a:p>
          <a:p>
            <a:pPr algn="ctr">
              <a:lnSpc>
                <a:spcPts val="11040"/>
              </a:lnSpc>
            </a:pPr>
            <a:r>
              <a:rPr lang="en-US" sz="8000" b="true">
                <a:solidFill>
                  <a:srgbClr val="000000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แก่คนเหล่านั้นที่แสวงหา</a:t>
            </a:r>
          </a:p>
          <a:p>
            <a:pPr algn="ctr">
              <a:lnSpc>
                <a:spcPts val="11040"/>
              </a:lnSpc>
              <a:spcBef>
                <a:spcPct val="0"/>
              </a:spcBef>
            </a:pPr>
            <a:r>
              <a:rPr lang="en-US" b="true" sz="8000">
                <a:solidFill>
                  <a:srgbClr val="000000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พระองค์อย่างจริงจัง...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7122839" y="1673162"/>
            <a:ext cx="3761036" cy="9220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90"/>
              </a:lnSpc>
              <a:spcBef>
                <a:spcPct val="0"/>
              </a:spcBef>
            </a:pPr>
            <a:r>
              <a:rPr lang="en-US" b="true" sz="5500">
                <a:solidFill>
                  <a:srgbClr val="15BB7B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2 เปโตร </a:t>
            </a:r>
            <a:r>
              <a:rPr lang="en-US" b="true" sz="5500">
                <a:solidFill>
                  <a:srgbClr val="E76C2C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1 : 3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>
  <p:cSld>
    <p:bg>
      <p:bgPr>
        <a:solidFill>
          <a:srgbClr val="FFFF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132409" y="3325254"/>
            <a:ext cx="14023181" cy="41605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040"/>
              </a:lnSpc>
            </a:pPr>
            <a:r>
              <a:rPr lang="en-US" sz="8000" b="true">
                <a:solidFill>
                  <a:srgbClr val="000000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ผ่านทางการรู้จักพระองค์</a:t>
            </a:r>
          </a:p>
          <a:p>
            <a:pPr algn="ctr">
              <a:lnSpc>
                <a:spcPts val="11040"/>
              </a:lnSpc>
            </a:pPr>
            <a:r>
              <a:rPr lang="en-US" sz="8000" b="true">
                <a:solidFill>
                  <a:srgbClr val="000000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ผู้ทรงเรียกเราด้วยพระเกียรติสิริ</a:t>
            </a:r>
          </a:p>
          <a:p>
            <a:pPr algn="ctr">
              <a:lnSpc>
                <a:spcPts val="11040"/>
              </a:lnSpc>
              <a:spcBef>
                <a:spcPct val="0"/>
              </a:spcBef>
            </a:pPr>
            <a:r>
              <a:rPr lang="en-US" b="true" sz="8000">
                <a:solidFill>
                  <a:srgbClr val="000000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และคุณความดีของพระองค์เอง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7122839" y="1673162"/>
            <a:ext cx="3761036" cy="9220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90"/>
              </a:lnSpc>
              <a:spcBef>
                <a:spcPct val="0"/>
              </a:spcBef>
            </a:pPr>
            <a:r>
              <a:rPr lang="en-US" b="true" sz="5500">
                <a:solidFill>
                  <a:srgbClr val="15BB7B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2 เปโตร </a:t>
            </a:r>
            <a:r>
              <a:rPr lang="en-US" b="true" sz="5500">
                <a:solidFill>
                  <a:srgbClr val="E76C2C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1 : 3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402300" cy="777050"/>
            <a:chOff x="0" y="0"/>
            <a:chExt cx="4846696" cy="20465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46696" cy="204655"/>
            </a:xfrm>
            <a:custGeom>
              <a:avLst/>
              <a:gdLst/>
              <a:ahLst/>
              <a:cxnLst/>
              <a:rect r="r" b="b" t="t" l="l"/>
              <a:pathLst>
                <a:path h="204655" w="4846696">
                  <a:moveTo>
                    <a:pt x="0" y="0"/>
                  </a:moveTo>
                  <a:lnTo>
                    <a:pt x="4846696" y="0"/>
                  </a:lnTo>
                  <a:lnTo>
                    <a:pt x="4846696" y="204655"/>
                  </a:lnTo>
                  <a:lnTo>
                    <a:pt x="0" y="204655"/>
                  </a:lnTo>
                  <a:close/>
                </a:path>
              </a:pathLst>
            </a:custGeom>
            <a:solidFill>
              <a:srgbClr val="E76C2C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846696" cy="25228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6355058" y="1532106"/>
            <a:ext cx="904242" cy="904242"/>
          </a:xfrm>
          <a:custGeom>
            <a:avLst/>
            <a:gdLst/>
            <a:ahLst/>
            <a:cxnLst/>
            <a:rect r="r" b="b" t="t" l="l"/>
            <a:pathLst>
              <a:path h="904242" w="904242">
                <a:moveTo>
                  <a:pt x="0" y="0"/>
                </a:moveTo>
                <a:lnTo>
                  <a:pt x="904242" y="0"/>
                </a:lnTo>
                <a:lnTo>
                  <a:pt x="904242" y="904242"/>
                </a:lnTo>
                <a:lnTo>
                  <a:pt x="0" y="9042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0" y="0"/>
            <a:ext cx="790296" cy="777050"/>
            <a:chOff x="0" y="0"/>
            <a:chExt cx="208144" cy="20465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08144" cy="204655"/>
            </a:xfrm>
            <a:custGeom>
              <a:avLst/>
              <a:gdLst/>
              <a:ahLst/>
              <a:cxnLst/>
              <a:rect r="r" b="b" t="t" l="l"/>
              <a:pathLst>
                <a:path h="204655" w="208144">
                  <a:moveTo>
                    <a:pt x="0" y="0"/>
                  </a:moveTo>
                  <a:lnTo>
                    <a:pt x="208144" y="0"/>
                  </a:lnTo>
                  <a:lnTo>
                    <a:pt x="208144" y="204655"/>
                  </a:lnTo>
                  <a:lnTo>
                    <a:pt x="0" y="204655"/>
                  </a:lnTo>
                  <a:close/>
                </a:path>
              </a:pathLst>
            </a:custGeom>
            <a:solidFill>
              <a:srgbClr val="000001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208144" cy="25228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427634" y="2274423"/>
            <a:ext cx="15432732" cy="62426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419"/>
              </a:lnSpc>
            </a:pPr>
            <a:r>
              <a:rPr lang="en-US" sz="8999" b="true">
                <a:solidFill>
                  <a:srgbClr val="000000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3.4 เชื่อว่า</a:t>
            </a:r>
            <a:r>
              <a:rPr lang="en-US" sz="8999" b="true">
                <a:solidFill>
                  <a:srgbClr val="E76C2C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ฤทธานุภาพ</a:t>
            </a:r>
          </a:p>
          <a:p>
            <a:pPr algn="ctr">
              <a:lnSpc>
                <a:spcPts val="12419"/>
              </a:lnSpc>
            </a:pPr>
            <a:r>
              <a:rPr lang="en-US" sz="8999" b="true">
                <a:solidFill>
                  <a:srgbClr val="000000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อันยิ่งใหญ่ของพระเจ้า</a:t>
            </a:r>
          </a:p>
          <a:p>
            <a:pPr algn="ctr">
              <a:lnSpc>
                <a:spcPts val="12419"/>
              </a:lnSpc>
            </a:pPr>
            <a:r>
              <a:rPr lang="en-US" sz="8999" b="true">
                <a:solidFill>
                  <a:srgbClr val="15BB7B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เป็นของท่าน</a:t>
            </a:r>
            <a:r>
              <a:rPr lang="en-US" sz="8999" b="true">
                <a:solidFill>
                  <a:srgbClr val="000000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และทํางานเพื่อท่าน</a:t>
            </a:r>
          </a:p>
          <a:p>
            <a:pPr algn="ctr">
              <a:lnSpc>
                <a:spcPts val="12419"/>
              </a:lnSpc>
              <a:spcBef>
                <a:spcPct val="0"/>
              </a:spcBef>
            </a:pPr>
            <a:r>
              <a:rPr lang="en-US" b="true" sz="8999">
                <a:solidFill>
                  <a:srgbClr val="000000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เอเฟซัส 1 : 19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>
  <p:cSld>
    <p:bg>
      <p:bgPr>
        <a:solidFill>
          <a:srgbClr val="FFFF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937296" y="2297434"/>
            <a:ext cx="14413409" cy="69608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040"/>
              </a:lnSpc>
            </a:pPr>
            <a:r>
              <a:rPr lang="en-US" sz="8000" b="true">
                <a:solidFill>
                  <a:srgbClr val="000000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และรู้ถึงฤทธานุภาพอันยิ่งใหญ่</a:t>
            </a:r>
          </a:p>
          <a:p>
            <a:pPr algn="ctr">
              <a:lnSpc>
                <a:spcPts val="11040"/>
              </a:lnSpc>
            </a:pPr>
            <a:r>
              <a:rPr lang="en-US" sz="8000" b="true">
                <a:solidFill>
                  <a:srgbClr val="000000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สุดหาใดเทียบ สำหรับเราทั้งหลาย</a:t>
            </a:r>
          </a:p>
          <a:p>
            <a:pPr algn="ctr">
              <a:lnSpc>
                <a:spcPts val="11040"/>
              </a:lnSpc>
            </a:pPr>
            <a:r>
              <a:rPr lang="en-US" sz="8000" b="true">
                <a:solidFill>
                  <a:srgbClr val="000000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ที่เชื่อ ฤทธานุภาพนี้เป็นเหมือน</a:t>
            </a:r>
          </a:p>
          <a:p>
            <a:pPr algn="ctr">
              <a:lnSpc>
                <a:spcPts val="11040"/>
              </a:lnSpc>
            </a:pPr>
            <a:r>
              <a:rPr lang="en-US" sz="8000" b="true">
                <a:solidFill>
                  <a:srgbClr val="000000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พระราชกิจแห่งพลังอันยิ่งใหญ่</a:t>
            </a:r>
          </a:p>
          <a:p>
            <a:pPr algn="ctr">
              <a:lnSpc>
                <a:spcPts val="11040"/>
              </a:lnSpc>
              <a:spcBef>
                <a:spcPct val="0"/>
              </a:spcBef>
            </a:pPr>
            <a:r>
              <a:rPr lang="en-US" b="true" sz="8000">
                <a:solidFill>
                  <a:srgbClr val="000000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ของพระองค์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7054378" y="895825"/>
            <a:ext cx="3897957" cy="9220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90"/>
              </a:lnSpc>
              <a:spcBef>
                <a:spcPct val="0"/>
              </a:spcBef>
            </a:pPr>
            <a:r>
              <a:rPr lang="en-US" b="true" sz="5500">
                <a:solidFill>
                  <a:srgbClr val="15BB7B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เอเฟซัส </a:t>
            </a:r>
            <a:r>
              <a:rPr lang="en-US" b="true" sz="5500">
                <a:solidFill>
                  <a:srgbClr val="E76C2C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1 : 19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bg>
      <p:bgPr>
        <a:solidFill>
          <a:srgbClr val="FFFF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197200" y="2943039"/>
            <a:ext cx="11893600" cy="55606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040"/>
              </a:lnSpc>
            </a:pPr>
            <a:r>
              <a:rPr lang="en-US" sz="8000" b="true">
                <a:solidFill>
                  <a:srgbClr val="000000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ข้าพเจ้ายังคงเชื่อมั่นในข้อนี้</a:t>
            </a:r>
          </a:p>
          <a:p>
            <a:pPr algn="ctr">
              <a:lnSpc>
                <a:spcPts val="11040"/>
              </a:lnSpc>
            </a:pPr>
            <a:r>
              <a:rPr lang="en-US" sz="8000" b="true">
                <a:solidFill>
                  <a:srgbClr val="000000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คือข้าพเจ้าจะได้เห็นความดี</a:t>
            </a:r>
          </a:p>
          <a:p>
            <a:pPr algn="ctr">
              <a:lnSpc>
                <a:spcPts val="11040"/>
              </a:lnSpc>
            </a:pPr>
            <a:r>
              <a:rPr lang="en-US" sz="8000" b="true">
                <a:solidFill>
                  <a:srgbClr val="000000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ขององค์พระผู้เป็นเจ้า</a:t>
            </a:r>
          </a:p>
          <a:p>
            <a:pPr algn="ctr">
              <a:lnSpc>
                <a:spcPts val="11040"/>
              </a:lnSpc>
              <a:spcBef>
                <a:spcPct val="0"/>
              </a:spcBef>
            </a:pPr>
            <a:r>
              <a:rPr lang="en-US" b="true" sz="8000">
                <a:solidFill>
                  <a:srgbClr val="000000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ในดินแดนของผู้มีชีวิต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7205960" y="1697545"/>
            <a:ext cx="3594795" cy="9220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90"/>
              </a:lnSpc>
              <a:spcBef>
                <a:spcPct val="0"/>
              </a:spcBef>
            </a:pPr>
            <a:r>
              <a:rPr lang="en-US" b="true" sz="5500">
                <a:solidFill>
                  <a:srgbClr val="15BB7B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สดุดี</a:t>
            </a:r>
            <a:r>
              <a:rPr lang="en-US" b="true" sz="5500">
                <a:solidFill>
                  <a:srgbClr val="000000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</a:t>
            </a:r>
            <a:r>
              <a:rPr lang="en-US" b="true" sz="5500">
                <a:solidFill>
                  <a:srgbClr val="E76C2C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27 : 13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76C2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33350" y="-114300"/>
            <a:ext cx="18535650" cy="5372100"/>
            <a:chOff x="0" y="0"/>
            <a:chExt cx="24714200" cy="7162800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0" t="2653" r="0" b="53845"/>
            <a:stretch>
              <a:fillRect/>
            </a:stretch>
          </p:blipFill>
          <p:spPr>
            <a:xfrm flipH="false" flipV="false">
              <a:off x="0" y="0"/>
              <a:ext cx="24714200" cy="7162800"/>
            </a:xfrm>
            <a:prstGeom prst="rect">
              <a:avLst/>
            </a:prstGeom>
          </p:spPr>
        </p:pic>
      </p:grpSp>
      <p:grpSp>
        <p:nvGrpSpPr>
          <p:cNvPr name="Group 4" id="4"/>
          <p:cNvGrpSpPr/>
          <p:nvPr/>
        </p:nvGrpSpPr>
        <p:grpSpPr>
          <a:xfrm rot="0">
            <a:off x="-133350" y="9398137"/>
            <a:ext cx="4389920" cy="1007948"/>
            <a:chOff x="0" y="0"/>
            <a:chExt cx="1156193" cy="26546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156193" cy="265468"/>
            </a:xfrm>
            <a:custGeom>
              <a:avLst/>
              <a:gdLst/>
              <a:ahLst/>
              <a:cxnLst/>
              <a:rect r="r" b="b" t="t" l="l"/>
              <a:pathLst>
                <a:path h="265468" w="1156193">
                  <a:moveTo>
                    <a:pt x="0" y="0"/>
                  </a:moveTo>
                  <a:lnTo>
                    <a:pt x="1156193" y="0"/>
                  </a:lnTo>
                  <a:lnTo>
                    <a:pt x="1156193" y="265468"/>
                  </a:lnTo>
                  <a:lnTo>
                    <a:pt x="0" y="265468"/>
                  </a:lnTo>
                  <a:close/>
                </a:path>
              </a:pathLst>
            </a:custGeom>
            <a:solidFill>
              <a:srgbClr val="FFFFE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1156193" cy="3130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4256570" y="9398137"/>
            <a:ext cx="14145730" cy="1019835"/>
            <a:chOff x="0" y="0"/>
            <a:chExt cx="3725624" cy="26859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725624" cy="268599"/>
            </a:xfrm>
            <a:custGeom>
              <a:avLst/>
              <a:gdLst/>
              <a:ahLst/>
              <a:cxnLst/>
              <a:rect r="r" b="b" t="t" l="l"/>
              <a:pathLst>
                <a:path h="268599" w="3725624">
                  <a:moveTo>
                    <a:pt x="0" y="0"/>
                  </a:moveTo>
                  <a:lnTo>
                    <a:pt x="3725624" y="0"/>
                  </a:lnTo>
                  <a:lnTo>
                    <a:pt x="3725624" y="268599"/>
                  </a:lnTo>
                  <a:lnTo>
                    <a:pt x="0" y="268599"/>
                  </a:lnTo>
                  <a:close/>
                </a:path>
              </a:pathLst>
            </a:custGeom>
            <a:solidFill>
              <a:srgbClr val="000001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47625"/>
              <a:ext cx="3725624" cy="31622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1317876" y="9668931"/>
            <a:ext cx="383878" cy="390160"/>
          </a:xfrm>
          <a:custGeom>
            <a:avLst/>
            <a:gdLst/>
            <a:ahLst/>
            <a:cxnLst/>
            <a:rect r="r" b="b" t="t" l="l"/>
            <a:pathLst>
              <a:path h="390160" w="383878">
                <a:moveTo>
                  <a:pt x="0" y="0"/>
                </a:moveTo>
                <a:lnTo>
                  <a:pt x="383878" y="0"/>
                </a:lnTo>
                <a:lnTo>
                  <a:pt x="383878" y="390160"/>
                </a:lnTo>
                <a:lnTo>
                  <a:pt x="0" y="3901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806740" y="9668931"/>
            <a:ext cx="383878" cy="390160"/>
          </a:xfrm>
          <a:custGeom>
            <a:avLst/>
            <a:gdLst/>
            <a:ahLst/>
            <a:cxnLst/>
            <a:rect r="r" b="b" t="t" l="l"/>
            <a:pathLst>
              <a:path h="390160" w="383878">
                <a:moveTo>
                  <a:pt x="0" y="0"/>
                </a:moveTo>
                <a:lnTo>
                  <a:pt x="383879" y="0"/>
                </a:lnTo>
                <a:lnTo>
                  <a:pt x="383879" y="390160"/>
                </a:lnTo>
                <a:lnTo>
                  <a:pt x="0" y="3901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2295610" y="9668931"/>
            <a:ext cx="383878" cy="390160"/>
          </a:xfrm>
          <a:custGeom>
            <a:avLst/>
            <a:gdLst/>
            <a:ahLst/>
            <a:cxnLst/>
            <a:rect r="r" b="b" t="t" l="l"/>
            <a:pathLst>
              <a:path h="390160" w="383878">
                <a:moveTo>
                  <a:pt x="0" y="0"/>
                </a:moveTo>
                <a:lnTo>
                  <a:pt x="383879" y="0"/>
                </a:lnTo>
                <a:lnTo>
                  <a:pt x="383879" y="390160"/>
                </a:lnTo>
                <a:lnTo>
                  <a:pt x="0" y="3901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6355058" y="6039546"/>
            <a:ext cx="904242" cy="904242"/>
          </a:xfrm>
          <a:custGeom>
            <a:avLst/>
            <a:gdLst/>
            <a:ahLst/>
            <a:cxnLst/>
            <a:rect r="r" b="b" t="t" l="l"/>
            <a:pathLst>
              <a:path h="904242" w="904242">
                <a:moveTo>
                  <a:pt x="0" y="0"/>
                </a:moveTo>
                <a:lnTo>
                  <a:pt x="904242" y="0"/>
                </a:lnTo>
                <a:lnTo>
                  <a:pt x="904242" y="904242"/>
                </a:lnTo>
                <a:lnTo>
                  <a:pt x="0" y="90424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4900092" y="6301167"/>
            <a:ext cx="8487817" cy="18631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179"/>
              </a:lnSpc>
              <a:spcBef>
                <a:spcPct val="0"/>
              </a:spcBef>
            </a:pPr>
            <a:r>
              <a:rPr lang="en-US" b="true" sz="10999">
                <a:solidFill>
                  <a:srgbClr val="FFFFEF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1.ไม่ยอมท้อแท้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402300" cy="777050"/>
            <a:chOff x="0" y="0"/>
            <a:chExt cx="4846696" cy="20465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46696" cy="204655"/>
            </a:xfrm>
            <a:custGeom>
              <a:avLst/>
              <a:gdLst/>
              <a:ahLst/>
              <a:cxnLst/>
              <a:rect r="r" b="b" t="t" l="l"/>
              <a:pathLst>
                <a:path h="204655" w="4846696">
                  <a:moveTo>
                    <a:pt x="0" y="0"/>
                  </a:moveTo>
                  <a:lnTo>
                    <a:pt x="4846696" y="0"/>
                  </a:lnTo>
                  <a:lnTo>
                    <a:pt x="4846696" y="204655"/>
                  </a:lnTo>
                  <a:lnTo>
                    <a:pt x="0" y="204655"/>
                  </a:lnTo>
                  <a:close/>
                </a:path>
              </a:pathLst>
            </a:custGeom>
            <a:solidFill>
              <a:srgbClr val="E76C2C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846696" cy="25228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6355058" y="1532106"/>
            <a:ext cx="904242" cy="904242"/>
          </a:xfrm>
          <a:custGeom>
            <a:avLst/>
            <a:gdLst/>
            <a:ahLst/>
            <a:cxnLst/>
            <a:rect r="r" b="b" t="t" l="l"/>
            <a:pathLst>
              <a:path h="904242" w="904242">
                <a:moveTo>
                  <a:pt x="0" y="0"/>
                </a:moveTo>
                <a:lnTo>
                  <a:pt x="904242" y="0"/>
                </a:lnTo>
                <a:lnTo>
                  <a:pt x="904242" y="904242"/>
                </a:lnTo>
                <a:lnTo>
                  <a:pt x="0" y="9042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0" y="0"/>
            <a:ext cx="790296" cy="777050"/>
            <a:chOff x="0" y="0"/>
            <a:chExt cx="208144" cy="20465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08144" cy="204655"/>
            </a:xfrm>
            <a:custGeom>
              <a:avLst/>
              <a:gdLst/>
              <a:ahLst/>
              <a:cxnLst/>
              <a:rect r="r" b="b" t="t" l="l"/>
              <a:pathLst>
                <a:path h="204655" w="208144">
                  <a:moveTo>
                    <a:pt x="0" y="0"/>
                  </a:moveTo>
                  <a:lnTo>
                    <a:pt x="208144" y="0"/>
                  </a:lnTo>
                  <a:lnTo>
                    <a:pt x="208144" y="204655"/>
                  </a:lnTo>
                  <a:lnTo>
                    <a:pt x="0" y="204655"/>
                  </a:lnTo>
                  <a:close/>
                </a:path>
              </a:pathLst>
            </a:custGeom>
            <a:solidFill>
              <a:srgbClr val="000001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208144" cy="25228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3967386" y="3512819"/>
            <a:ext cx="10353229" cy="30994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419"/>
              </a:lnSpc>
              <a:spcBef>
                <a:spcPct val="0"/>
              </a:spcBef>
            </a:pPr>
            <a:r>
              <a:rPr lang="en-US" b="true" sz="8999">
                <a:solidFill>
                  <a:srgbClr val="000000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1.1 นี่เป็นกระบวนการ </a:t>
            </a:r>
          </a:p>
          <a:p>
            <a:pPr algn="ctr">
              <a:lnSpc>
                <a:spcPts val="12419"/>
              </a:lnSpc>
              <a:spcBef>
                <a:spcPct val="0"/>
              </a:spcBef>
            </a:pPr>
            <a:r>
              <a:rPr lang="en-US" b="true" sz="8999">
                <a:solidFill>
                  <a:srgbClr val="15BB7B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กาลาเทีย 6:9 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>
  <p:cSld>
    <p:bg>
      <p:bgPr>
        <a:solidFill>
          <a:srgbClr val="FFFF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025453" y="2943039"/>
            <a:ext cx="12237095" cy="55606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040"/>
              </a:lnSpc>
            </a:pPr>
            <a:r>
              <a:rPr lang="en-US" sz="8000" b="true">
                <a:solidFill>
                  <a:srgbClr val="000000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อย่าให้เราอ่อนล้าในการทำดี</a:t>
            </a:r>
          </a:p>
          <a:p>
            <a:pPr algn="ctr">
              <a:lnSpc>
                <a:spcPts val="11040"/>
              </a:lnSpc>
            </a:pPr>
            <a:r>
              <a:rPr lang="en-US" sz="8000" b="true">
                <a:solidFill>
                  <a:srgbClr val="000000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เพราะถ้าเราไม่ย่อท้อ</a:t>
            </a:r>
          </a:p>
          <a:p>
            <a:pPr algn="ctr">
              <a:lnSpc>
                <a:spcPts val="11040"/>
              </a:lnSpc>
            </a:pPr>
            <a:r>
              <a:rPr lang="en-US" sz="8000" b="true">
                <a:solidFill>
                  <a:srgbClr val="000000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เราก็จะเก็บเกี่ยว</a:t>
            </a:r>
          </a:p>
          <a:p>
            <a:pPr algn="ctr">
              <a:lnSpc>
                <a:spcPts val="11040"/>
              </a:lnSpc>
              <a:spcBef>
                <a:spcPct val="0"/>
              </a:spcBef>
            </a:pPr>
            <a:r>
              <a:rPr lang="en-US" b="true" sz="8000">
                <a:solidFill>
                  <a:srgbClr val="000000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ในเวลาอันเหมาะสม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6839917" y="1697545"/>
            <a:ext cx="4326880" cy="9220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90"/>
              </a:lnSpc>
              <a:spcBef>
                <a:spcPct val="0"/>
              </a:spcBef>
            </a:pPr>
            <a:r>
              <a:rPr lang="en-US" b="true" sz="5500">
                <a:solidFill>
                  <a:srgbClr val="15BB7B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กาลาเทีย </a:t>
            </a:r>
            <a:r>
              <a:rPr lang="en-US" b="true" sz="5500">
                <a:solidFill>
                  <a:srgbClr val="E76C2C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6 : 9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402300" cy="777050"/>
            <a:chOff x="0" y="0"/>
            <a:chExt cx="4846696" cy="20465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46696" cy="204655"/>
            </a:xfrm>
            <a:custGeom>
              <a:avLst/>
              <a:gdLst/>
              <a:ahLst/>
              <a:cxnLst/>
              <a:rect r="r" b="b" t="t" l="l"/>
              <a:pathLst>
                <a:path h="204655" w="4846696">
                  <a:moveTo>
                    <a:pt x="0" y="0"/>
                  </a:moveTo>
                  <a:lnTo>
                    <a:pt x="4846696" y="0"/>
                  </a:lnTo>
                  <a:lnTo>
                    <a:pt x="4846696" y="204655"/>
                  </a:lnTo>
                  <a:lnTo>
                    <a:pt x="0" y="204655"/>
                  </a:lnTo>
                  <a:close/>
                </a:path>
              </a:pathLst>
            </a:custGeom>
            <a:solidFill>
              <a:srgbClr val="E76C2C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846696" cy="25228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6355058" y="1532106"/>
            <a:ext cx="904242" cy="904242"/>
          </a:xfrm>
          <a:custGeom>
            <a:avLst/>
            <a:gdLst/>
            <a:ahLst/>
            <a:cxnLst/>
            <a:rect r="r" b="b" t="t" l="l"/>
            <a:pathLst>
              <a:path h="904242" w="904242">
                <a:moveTo>
                  <a:pt x="0" y="0"/>
                </a:moveTo>
                <a:lnTo>
                  <a:pt x="904242" y="0"/>
                </a:lnTo>
                <a:lnTo>
                  <a:pt x="904242" y="904242"/>
                </a:lnTo>
                <a:lnTo>
                  <a:pt x="0" y="9042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0" y="0"/>
            <a:ext cx="790296" cy="777050"/>
            <a:chOff x="0" y="0"/>
            <a:chExt cx="208144" cy="20465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08144" cy="204655"/>
            </a:xfrm>
            <a:custGeom>
              <a:avLst/>
              <a:gdLst/>
              <a:ahLst/>
              <a:cxnLst/>
              <a:rect r="r" b="b" t="t" l="l"/>
              <a:pathLst>
                <a:path h="204655" w="208144">
                  <a:moveTo>
                    <a:pt x="0" y="0"/>
                  </a:moveTo>
                  <a:lnTo>
                    <a:pt x="208144" y="0"/>
                  </a:lnTo>
                  <a:lnTo>
                    <a:pt x="208144" y="204655"/>
                  </a:lnTo>
                  <a:lnTo>
                    <a:pt x="0" y="204655"/>
                  </a:lnTo>
                  <a:close/>
                </a:path>
              </a:pathLst>
            </a:custGeom>
            <a:solidFill>
              <a:srgbClr val="000001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208144" cy="25228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3658716" y="3512819"/>
            <a:ext cx="10970568" cy="30994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419"/>
              </a:lnSpc>
            </a:pPr>
            <a:r>
              <a:rPr lang="en-US" sz="8999" b="true">
                <a:solidFill>
                  <a:srgbClr val="000000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1.2 ถ้าท่านท้อแท้</a:t>
            </a:r>
          </a:p>
          <a:p>
            <a:pPr algn="ctr">
              <a:lnSpc>
                <a:spcPts val="12419"/>
              </a:lnSpc>
              <a:spcBef>
                <a:spcPct val="0"/>
              </a:spcBef>
            </a:pPr>
            <a:r>
              <a:rPr lang="en-US" b="true" sz="8999">
                <a:solidFill>
                  <a:srgbClr val="000000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ท่านจะ</a:t>
            </a:r>
            <a:r>
              <a:rPr lang="en-US" b="true" sz="8999">
                <a:solidFill>
                  <a:srgbClr val="E76C2C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เลิก</a:t>
            </a:r>
            <a:r>
              <a:rPr lang="en-US" b="true" sz="8999">
                <a:solidFill>
                  <a:srgbClr val="000000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และ</a:t>
            </a:r>
            <a:r>
              <a:rPr lang="en-US" b="true" sz="8999">
                <a:solidFill>
                  <a:srgbClr val="15BB7B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ยอมแพ้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76C2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33350" y="-114300"/>
            <a:ext cx="18535650" cy="5372100"/>
            <a:chOff x="0" y="0"/>
            <a:chExt cx="24714200" cy="7162800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24769" t="66281" r="0" b="992"/>
            <a:stretch>
              <a:fillRect/>
            </a:stretch>
          </p:blipFill>
          <p:spPr>
            <a:xfrm flipH="true" flipV="false">
              <a:off x="0" y="0"/>
              <a:ext cx="24714200" cy="7162800"/>
            </a:xfrm>
            <a:prstGeom prst="rect">
              <a:avLst/>
            </a:prstGeom>
          </p:spPr>
        </p:pic>
      </p:grpSp>
      <p:grpSp>
        <p:nvGrpSpPr>
          <p:cNvPr name="Group 4" id="4"/>
          <p:cNvGrpSpPr/>
          <p:nvPr/>
        </p:nvGrpSpPr>
        <p:grpSpPr>
          <a:xfrm rot="0">
            <a:off x="-133350" y="9398137"/>
            <a:ext cx="4389920" cy="1007948"/>
            <a:chOff x="0" y="0"/>
            <a:chExt cx="1156193" cy="26546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156193" cy="265468"/>
            </a:xfrm>
            <a:custGeom>
              <a:avLst/>
              <a:gdLst/>
              <a:ahLst/>
              <a:cxnLst/>
              <a:rect r="r" b="b" t="t" l="l"/>
              <a:pathLst>
                <a:path h="265468" w="1156193">
                  <a:moveTo>
                    <a:pt x="0" y="0"/>
                  </a:moveTo>
                  <a:lnTo>
                    <a:pt x="1156193" y="0"/>
                  </a:lnTo>
                  <a:lnTo>
                    <a:pt x="1156193" y="265468"/>
                  </a:lnTo>
                  <a:lnTo>
                    <a:pt x="0" y="265468"/>
                  </a:lnTo>
                  <a:close/>
                </a:path>
              </a:pathLst>
            </a:custGeom>
            <a:solidFill>
              <a:srgbClr val="FFFFE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1156193" cy="3130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4256570" y="9398137"/>
            <a:ext cx="14145730" cy="1019835"/>
            <a:chOff x="0" y="0"/>
            <a:chExt cx="3725624" cy="26859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725624" cy="268599"/>
            </a:xfrm>
            <a:custGeom>
              <a:avLst/>
              <a:gdLst/>
              <a:ahLst/>
              <a:cxnLst/>
              <a:rect r="r" b="b" t="t" l="l"/>
              <a:pathLst>
                <a:path h="268599" w="3725624">
                  <a:moveTo>
                    <a:pt x="0" y="0"/>
                  </a:moveTo>
                  <a:lnTo>
                    <a:pt x="3725624" y="0"/>
                  </a:lnTo>
                  <a:lnTo>
                    <a:pt x="3725624" y="268599"/>
                  </a:lnTo>
                  <a:lnTo>
                    <a:pt x="0" y="268599"/>
                  </a:lnTo>
                  <a:close/>
                </a:path>
              </a:pathLst>
            </a:custGeom>
            <a:solidFill>
              <a:srgbClr val="000001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47625"/>
              <a:ext cx="3725624" cy="31622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1317876" y="9668931"/>
            <a:ext cx="383878" cy="390160"/>
          </a:xfrm>
          <a:custGeom>
            <a:avLst/>
            <a:gdLst/>
            <a:ahLst/>
            <a:cxnLst/>
            <a:rect r="r" b="b" t="t" l="l"/>
            <a:pathLst>
              <a:path h="390160" w="383878">
                <a:moveTo>
                  <a:pt x="0" y="0"/>
                </a:moveTo>
                <a:lnTo>
                  <a:pt x="383878" y="0"/>
                </a:lnTo>
                <a:lnTo>
                  <a:pt x="383878" y="390160"/>
                </a:lnTo>
                <a:lnTo>
                  <a:pt x="0" y="3901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806740" y="9668931"/>
            <a:ext cx="383878" cy="390160"/>
          </a:xfrm>
          <a:custGeom>
            <a:avLst/>
            <a:gdLst/>
            <a:ahLst/>
            <a:cxnLst/>
            <a:rect r="r" b="b" t="t" l="l"/>
            <a:pathLst>
              <a:path h="390160" w="383878">
                <a:moveTo>
                  <a:pt x="0" y="0"/>
                </a:moveTo>
                <a:lnTo>
                  <a:pt x="383879" y="0"/>
                </a:lnTo>
                <a:lnTo>
                  <a:pt x="383879" y="390160"/>
                </a:lnTo>
                <a:lnTo>
                  <a:pt x="0" y="3901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2295610" y="9668931"/>
            <a:ext cx="383878" cy="390160"/>
          </a:xfrm>
          <a:custGeom>
            <a:avLst/>
            <a:gdLst/>
            <a:ahLst/>
            <a:cxnLst/>
            <a:rect r="r" b="b" t="t" l="l"/>
            <a:pathLst>
              <a:path h="390160" w="383878">
                <a:moveTo>
                  <a:pt x="0" y="0"/>
                </a:moveTo>
                <a:lnTo>
                  <a:pt x="383879" y="0"/>
                </a:lnTo>
                <a:lnTo>
                  <a:pt x="383879" y="390160"/>
                </a:lnTo>
                <a:lnTo>
                  <a:pt x="0" y="3901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6355058" y="6039546"/>
            <a:ext cx="904242" cy="904242"/>
          </a:xfrm>
          <a:custGeom>
            <a:avLst/>
            <a:gdLst/>
            <a:ahLst/>
            <a:cxnLst/>
            <a:rect r="r" b="b" t="t" l="l"/>
            <a:pathLst>
              <a:path h="904242" w="904242">
                <a:moveTo>
                  <a:pt x="0" y="0"/>
                </a:moveTo>
                <a:lnTo>
                  <a:pt x="904242" y="0"/>
                </a:lnTo>
                <a:lnTo>
                  <a:pt x="904242" y="904242"/>
                </a:lnTo>
                <a:lnTo>
                  <a:pt x="0" y="90424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4599756" y="6301167"/>
            <a:ext cx="9088487" cy="18631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179"/>
              </a:lnSpc>
              <a:spcBef>
                <a:spcPct val="0"/>
              </a:spcBef>
            </a:pPr>
            <a:r>
              <a:rPr lang="en-US" b="true" sz="10999">
                <a:solidFill>
                  <a:srgbClr val="FFFFEF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2. จงเชื่อต่อไป</a:t>
            </a:r>
            <a:r>
              <a:rPr lang="en-US" b="true" sz="10999">
                <a:solidFill>
                  <a:srgbClr val="FFFFEF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402300" cy="777050"/>
            <a:chOff x="0" y="0"/>
            <a:chExt cx="4846696" cy="20465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46696" cy="204655"/>
            </a:xfrm>
            <a:custGeom>
              <a:avLst/>
              <a:gdLst/>
              <a:ahLst/>
              <a:cxnLst/>
              <a:rect r="r" b="b" t="t" l="l"/>
              <a:pathLst>
                <a:path h="204655" w="4846696">
                  <a:moveTo>
                    <a:pt x="0" y="0"/>
                  </a:moveTo>
                  <a:lnTo>
                    <a:pt x="4846696" y="0"/>
                  </a:lnTo>
                  <a:lnTo>
                    <a:pt x="4846696" y="204655"/>
                  </a:lnTo>
                  <a:lnTo>
                    <a:pt x="0" y="204655"/>
                  </a:lnTo>
                  <a:close/>
                </a:path>
              </a:pathLst>
            </a:custGeom>
            <a:solidFill>
              <a:srgbClr val="E76C2C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846696" cy="25228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6355058" y="1532106"/>
            <a:ext cx="904242" cy="904242"/>
          </a:xfrm>
          <a:custGeom>
            <a:avLst/>
            <a:gdLst/>
            <a:ahLst/>
            <a:cxnLst/>
            <a:rect r="r" b="b" t="t" l="l"/>
            <a:pathLst>
              <a:path h="904242" w="904242">
                <a:moveTo>
                  <a:pt x="0" y="0"/>
                </a:moveTo>
                <a:lnTo>
                  <a:pt x="904242" y="0"/>
                </a:lnTo>
                <a:lnTo>
                  <a:pt x="904242" y="904242"/>
                </a:lnTo>
                <a:lnTo>
                  <a:pt x="0" y="9042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0" y="0"/>
            <a:ext cx="790296" cy="777050"/>
            <a:chOff x="0" y="0"/>
            <a:chExt cx="208144" cy="20465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08144" cy="204655"/>
            </a:xfrm>
            <a:custGeom>
              <a:avLst/>
              <a:gdLst/>
              <a:ahLst/>
              <a:cxnLst/>
              <a:rect r="r" b="b" t="t" l="l"/>
              <a:pathLst>
                <a:path h="204655" w="208144">
                  <a:moveTo>
                    <a:pt x="0" y="0"/>
                  </a:moveTo>
                  <a:lnTo>
                    <a:pt x="208144" y="0"/>
                  </a:lnTo>
                  <a:lnTo>
                    <a:pt x="208144" y="204655"/>
                  </a:lnTo>
                  <a:lnTo>
                    <a:pt x="0" y="204655"/>
                  </a:lnTo>
                  <a:close/>
                </a:path>
              </a:pathLst>
            </a:custGeom>
            <a:solidFill>
              <a:srgbClr val="000001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208144" cy="25228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955676" y="3512819"/>
            <a:ext cx="14376648" cy="30994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419"/>
              </a:lnSpc>
            </a:pPr>
            <a:r>
              <a:rPr lang="en-US" sz="8999" b="true">
                <a:solidFill>
                  <a:srgbClr val="000000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2.1 คำว่า </a:t>
            </a:r>
            <a:r>
              <a:rPr lang="en-US" sz="8999" b="true">
                <a:solidFill>
                  <a:srgbClr val="E76C2C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“เชื่อ”</a:t>
            </a:r>
            <a:r>
              <a:rPr lang="en-US" sz="8999" b="true">
                <a:solidFill>
                  <a:srgbClr val="000000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เป็นคํากริยา</a:t>
            </a:r>
            <a:r>
              <a:rPr lang="en-US" sz="8999" b="true">
                <a:solidFill>
                  <a:srgbClr val="000000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</a:t>
            </a:r>
          </a:p>
          <a:p>
            <a:pPr algn="ctr">
              <a:lnSpc>
                <a:spcPts val="12419"/>
              </a:lnSpc>
              <a:spcBef>
                <a:spcPct val="0"/>
              </a:spcBef>
            </a:pPr>
            <a:r>
              <a:rPr lang="en-US" b="true" sz="8999">
                <a:solidFill>
                  <a:srgbClr val="000000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คํากริยา คือ </a:t>
            </a:r>
            <a:r>
              <a:rPr lang="en-US" b="true" sz="8999">
                <a:solidFill>
                  <a:srgbClr val="15BB7B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คําที่แสดงกระทํา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402300" cy="777050"/>
            <a:chOff x="0" y="0"/>
            <a:chExt cx="4846696" cy="20465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46696" cy="204655"/>
            </a:xfrm>
            <a:custGeom>
              <a:avLst/>
              <a:gdLst/>
              <a:ahLst/>
              <a:cxnLst/>
              <a:rect r="r" b="b" t="t" l="l"/>
              <a:pathLst>
                <a:path h="204655" w="4846696">
                  <a:moveTo>
                    <a:pt x="0" y="0"/>
                  </a:moveTo>
                  <a:lnTo>
                    <a:pt x="4846696" y="0"/>
                  </a:lnTo>
                  <a:lnTo>
                    <a:pt x="4846696" y="204655"/>
                  </a:lnTo>
                  <a:lnTo>
                    <a:pt x="0" y="204655"/>
                  </a:lnTo>
                  <a:close/>
                </a:path>
              </a:pathLst>
            </a:custGeom>
            <a:solidFill>
              <a:srgbClr val="E76C2C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846696" cy="25228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6355058" y="1532106"/>
            <a:ext cx="904242" cy="904242"/>
          </a:xfrm>
          <a:custGeom>
            <a:avLst/>
            <a:gdLst/>
            <a:ahLst/>
            <a:cxnLst/>
            <a:rect r="r" b="b" t="t" l="l"/>
            <a:pathLst>
              <a:path h="904242" w="904242">
                <a:moveTo>
                  <a:pt x="0" y="0"/>
                </a:moveTo>
                <a:lnTo>
                  <a:pt x="904242" y="0"/>
                </a:lnTo>
                <a:lnTo>
                  <a:pt x="904242" y="904242"/>
                </a:lnTo>
                <a:lnTo>
                  <a:pt x="0" y="9042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0" y="0"/>
            <a:ext cx="790296" cy="777050"/>
            <a:chOff x="0" y="0"/>
            <a:chExt cx="208144" cy="20465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08144" cy="204655"/>
            </a:xfrm>
            <a:custGeom>
              <a:avLst/>
              <a:gdLst/>
              <a:ahLst/>
              <a:cxnLst/>
              <a:rect r="r" b="b" t="t" l="l"/>
              <a:pathLst>
                <a:path h="204655" w="208144">
                  <a:moveTo>
                    <a:pt x="0" y="0"/>
                  </a:moveTo>
                  <a:lnTo>
                    <a:pt x="208144" y="0"/>
                  </a:lnTo>
                  <a:lnTo>
                    <a:pt x="208144" y="204655"/>
                  </a:lnTo>
                  <a:lnTo>
                    <a:pt x="0" y="204655"/>
                  </a:lnTo>
                  <a:close/>
                </a:path>
              </a:pathLst>
            </a:custGeom>
            <a:solidFill>
              <a:srgbClr val="000001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208144" cy="25228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2362572" y="3512819"/>
            <a:ext cx="13562856" cy="30994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419"/>
              </a:lnSpc>
            </a:pPr>
            <a:r>
              <a:rPr lang="en-US" sz="8999" b="true">
                <a:solidFill>
                  <a:srgbClr val="000000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2.2 อย่าหยุดเชื่อ</a:t>
            </a:r>
            <a:r>
              <a:rPr lang="en-US" sz="8999" b="true">
                <a:solidFill>
                  <a:srgbClr val="000000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</a:t>
            </a:r>
          </a:p>
          <a:p>
            <a:pPr algn="ctr">
              <a:lnSpc>
                <a:spcPts val="12419"/>
              </a:lnSpc>
              <a:spcBef>
                <a:spcPct val="0"/>
              </a:spcBef>
            </a:pPr>
            <a:r>
              <a:rPr lang="en-US" b="true" sz="8999">
                <a:solidFill>
                  <a:srgbClr val="000000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ให้</a:t>
            </a:r>
            <a:r>
              <a:rPr lang="en-US" b="true" sz="8999">
                <a:solidFill>
                  <a:srgbClr val="E76C2C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พูด</a:t>
            </a:r>
            <a:r>
              <a:rPr lang="en-US" b="true" sz="8999">
                <a:solidFill>
                  <a:srgbClr val="000000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กับภูเขาของท่าน</a:t>
            </a:r>
            <a:r>
              <a:rPr lang="en-US" b="true" sz="8999">
                <a:solidFill>
                  <a:srgbClr val="15BB7B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ต่อไป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DAGV3Tqx7Xs</dc:identifier>
  <dcterms:modified xsi:type="dcterms:W3CDTF">2011-08-01T06:04:30Z</dcterms:modified>
  <cp:revision>1</cp:revision>
  <dc:title>จงเชื่อต่อไปและอย่ายอมแพ้</dc:title>
</cp:coreProperties>
</file>