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nantason UltraExpanded Bold" charset="1" panose="00000000000000000000"/>
      <p:regular r:id="rId11"/>
    </p:embeddedFont>
    <p:embeddedFont>
      <p:font typeface="Prompt Bold" charset="1" panose="00000800000000000000"/>
      <p:regular r:id="rId12"/>
    </p:embeddedFont>
    <p:embeddedFont>
      <p:font typeface="Prompt" charset="1" panose="00000500000000000000"/>
      <p:regular r:id="rId13"/>
    </p:embeddedFont>
    <p:embeddedFont>
      <p:font typeface="Carelia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8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17866" y="9258300"/>
            <a:ext cx="7315200" cy="2258568"/>
          </a:xfrm>
          <a:custGeom>
            <a:avLst/>
            <a:gdLst/>
            <a:ahLst/>
            <a:cxnLst/>
            <a:rect r="r" b="b" t="t" l="l"/>
            <a:pathLst>
              <a:path h="2258568" w="7315200">
                <a:moveTo>
                  <a:pt x="0" y="0"/>
                </a:moveTo>
                <a:lnTo>
                  <a:pt x="7315200" y="0"/>
                </a:lnTo>
                <a:lnTo>
                  <a:pt x="7315200" y="2258568"/>
                </a:lnTo>
                <a:lnTo>
                  <a:pt x="0" y="2258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77061" y="2429781"/>
            <a:ext cx="9458216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</a:pPr>
            <a:r>
              <a:rPr lang="en-US" b="true" sz="9000" spc="-270">
                <a:solidFill>
                  <a:srgbClr val="FFFFFF"/>
                </a:solidFill>
                <a:latin typeface="Anantason UltraExpanded Bold"/>
                <a:ea typeface="Anantason UltraExpanded Bold"/>
                <a:cs typeface="Anantason UltraExpanded Bold"/>
                <a:sym typeface="Anantason UltraExpanded Bold"/>
              </a:rPr>
              <a:t>ความมั่นใจ</a:t>
            </a:r>
            <a:r>
              <a:rPr lang="en-US" b="true" sz="9000" spc="-270">
                <a:solidFill>
                  <a:srgbClr val="FFFFFF"/>
                </a:solidFill>
                <a:latin typeface="Anantason UltraExpanded Bold"/>
                <a:ea typeface="Anantason UltraExpanded Bold"/>
                <a:cs typeface="Anantason UltraExpanded Bold"/>
                <a:sym typeface="Anantason UltraExpanded Bold"/>
              </a:rPr>
              <a:t>ใน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91885" y="8537575"/>
            <a:ext cx="7028568" cy="72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00"/>
              </a:lnSpc>
            </a:pPr>
            <a:r>
              <a:rPr lang="en-US" b="true" sz="5000" spc="-150">
                <a:solidFill>
                  <a:srgbClr val="FFFFFF"/>
                </a:solidFill>
                <a:latin typeface="Anantason UltraExpanded Bold"/>
                <a:ea typeface="Anantason UltraExpanded Bold"/>
                <a:cs typeface="Anantason UltraExpanded Bold"/>
                <a:sym typeface="Anantason UltraExpanded Bold"/>
              </a:rPr>
              <a:t>Confidence in God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77061" y="3829956"/>
            <a:ext cx="9458216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200"/>
              </a:lnSpc>
            </a:pPr>
            <a:r>
              <a:rPr lang="en-US" b="true" sz="12000" spc="-359">
                <a:solidFill>
                  <a:srgbClr val="FFFFFF"/>
                </a:solidFill>
                <a:latin typeface="Anantason UltraExpanded Bold"/>
                <a:ea typeface="Anantason UltraExpanded Bold"/>
                <a:cs typeface="Anantason UltraExpanded Bold"/>
                <a:sym typeface="Anantason UltraExpanded Bold"/>
              </a:rPr>
              <a:t>‘ พระเจ้า 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9291333">
            <a:off x="13196864" y="-666296"/>
            <a:ext cx="7315200" cy="2258568"/>
          </a:xfrm>
          <a:custGeom>
            <a:avLst/>
            <a:gdLst/>
            <a:ahLst/>
            <a:cxnLst/>
            <a:rect r="r" b="b" t="t" l="l"/>
            <a:pathLst>
              <a:path h="2258568" w="7315200">
                <a:moveTo>
                  <a:pt x="0" y="0"/>
                </a:moveTo>
                <a:lnTo>
                  <a:pt x="7315200" y="0"/>
                </a:lnTo>
                <a:lnTo>
                  <a:pt x="7315200" y="2258568"/>
                </a:lnTo>
                <a:lnTo>
                  <a:pt x="0" y="2258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61334" y="1028700"/>
            <a:ext cx="16557350" cy="8974716"/>
            <a:chOff x="0" y="0"/>
            <a:chExt cx="4360784" cy="23637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60784" cy="2363711"/>
            </a:xfrm>
            <a:custGeom>
              <a:avLst/>
              <a:gdLst/>
              <a:ahLst/>
              <a:cxnLst/>
              <a:rect r="r" b="b" t="t" l="l"/>
              <a:pathLst>
                <a:path h="2363711" w="4360784">
                  <a:moveTo>
                    <a:pt x="0" y="0"/>
                  </a:moveTo>
                  <a:lnTo>
                    <a:pt x="4360784" y="0"/>
                  </a:lnTo>
                  <a:lnTo>
                    <a:pt x="4360784" y="2363711"/>
                  </a:lnTo>
                  <a:lnTo>
                    <a:pt x="0" y="2363711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360784" cy="2411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37136" y="660669"/>
            <a:ext cx="16413728" cy="8965662"/>
            <a:chOff x="0" y="0"/>
            <a:chExt cx="4322957" cy="23613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22957" cy="2361327"/>
            </a:xfrm>
            <a:custGeom>
              <a:avLst/>
              <a:gdLst/>
              <a:ahLst/>
              <a:cxnLst/>
              <a:rect r="r" b="b" t="t" l="l"/>
              <a:pathLst>
                <a:path h="2361327" w="4322957">
                  <a:moveTo>
                    <a:pt x="5188" y="0"/>
                  </a:moveTo>
                  <a:lnTo>
                    <a:pt x="4317769" y="0"/>
                  </a:lnTo>
                  <a:cubicBezTo>
                    <a:pt x="4320634" y="0"/>
                    <a:pt x="4322957" y="2323"/>
                    <a:pt x="4322957" y="5188"/>
                  </a:cubicBezTo>
                  <a:lnTo>
                    <a:pt x="4322957" y="2356138"/>
                  </a:lnTo>
                  <a:cubicBezTo>
                    <a:pt x="4322957" y="2359004"/>
                    <a:pt x="4320634" y="2361327"/>
                    <a:pt x="4317769" y="2361327"/>
                  </a:cubicBezTo>
                  <a:lnTo>
                    <a:pt x="5188" y="2361327"/>
                  </a:lnTo>
                  <a:cubicBezTo>
                    <a:pt x="2323" y="2361327"/>
                    <a:pt x="0" y="2359004"/>
                    <a:pt x="0" y="2356138"/>
                  </a:cubicBezTo>
                  <a:lnTo>
                    <a:pt x="0" y="5188"/>
                  </a:lnTo>
                  <a:cubicBezTo>
                    <a:pt x="0" y="2323"/>
                    <a:pt x="2323" y="0"/>
                    <a:pt x="51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322957" cy="24089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091547" y="660669"/>
            <a:ext cx="6266741" cy="1477961"/>
            <a:chOff x="0" y="0"/>
            <a:chExt cx="1516739" cy="3577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16739" cy="357711"/>
            </a:xfrm>
            <a:custGeom>
              <a:avLst/>
              <a:gdLst/>
              <a:ahLst/>
              <a:cxnLst/>
              <a:rect r="r" b="b" t="t" l="l"/>
              <a:pathLst>
                <a:path h="357711" w="1516739">
                  <a:moveTo>
                    <a:pt x="9883" y="0"/>
                  </a:moveTo>
                  <a:lnTo>
                    <a:pt x="1506856" y="0"/>
                  </a:lnTo>
                  <a:cubicBezTo>
                    <a:pt x="1509478" y="0"/>
                    <a:pt x="1511991" y="1041"/>
                    <a:pt x="1513845" y="2895"/>
                  </a:cubicBezTo>
                  <a:cubicBezTo>
                    <a:pt x="1515698" y="4748"/>
                    <a:pt x="1516739" y="7262"/>
                    <a:pt x="1516739" y="9883"/>
                  </a:cubicBezTo>
                  <a:lnTo>
                    <a:pt x="1516739" y="347828"/>
                  </a:lnTo>
                  <a:cubicBezTo>
                    <a:pt x="1516739" y="353286"/>
                    <a:pt x="1512315" y="357711"/>
                    <a:pt x="1506856" y="357711"/>
                  </a:cubicBezTo>
                  <a:lnTo>
                    <a:pt x="9883" y="357711"/>
                  </a:lnTo>
                  <a:cubicBezTo>
                    <a:pt x="7262" y="357711"/>
                    <a:pt x="4748" y="356670"/>
                    <a:pt x="2895" y="354816"/>
                  </a:cubicBezTo>
                  <a:cubicBezTo>
                    <a:pt x="1041" y="352963"/>
                    <a:pt x="0" y="350449"/>
                    <a:pt x="0" y="347828"/>
                  </a:cubicBezTo>
                  <a:lnTo>
                    <a:pt x="0" y="9883"/>
                  </a:lnTo>
                  <a:cubicBezTo>
                    <a:pt x="0" y="7262"/>
                    <a:pt x="1041" y="4748"/>
                    <a:pt x="2895" y="2895"/>
                  </a:cubicBezTo>
                  <a:cubicBezTo>
                    <a:pt x="4748" y="1041"/>
                    <a:pt x="7262" y="0"/>
                    <a:pt x="9883" y="0"/>
                  </a:cubicBezTo>
                  <a:close/>
                </a:path>
              </a:pathLst>
            </a:custGeom>
            <a:solidFill>
              <a:srgbClr val="46423E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516739" cy="405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-191086" y="690074"/>
            <a:ext cx="18597658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1 ยอห์น 5:14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7136" y="2212976"/>
            <a:ext cx="16322164" cy="7045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นี่คือความมั่นใจที่เรามี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เมื่อเข้าเฝ้าพระเจ้า คือถ้าเรา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ทูลขอสิ่งใดที่สอดคล้องกับ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พระประสงค์ของพระองค์ </a:t>
            </a:r>
          </a:p>
          <a:p>
            <a:pPr algn="ctr" marL="0" indent="0" lvl="0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พระองค์ก็ทรงฟังเรา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028700"/>
            <a:ext cx="14282022" cy="8229600"/>
            <a:chOff x="0" y="0"/>
            <a:chExt cx="4378687" cy="2523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78687" cy="2523091"/>
            </a:xfrm>
            <a:custGeom>
              <a:avLst/>
              <a:gdLst/>
              <a:ahLst/>
              <a:cxnLst/>
              <a:rect r="r" b="b" t="t" l="l"/>
              <a:pathLst>
                <a:path h="2523091" w="4378687">
                  <a:moveTo>
                    <a:pt x="5963" y="0"/>
                  </a:moveTo>
                  <a:lnTo>
                    <a:pt x="4372724" y="0"/>
                  </a:lnTo>
                  <a:cubicBezTo>
                    <a:pt x="4374305" y="0"/>
                    <a:pt x="4375822" y="628"/>
                    <a:pt x="4376940" y="1746"/>
                  </a:cubicBezTo>
                  <a:cubicBezTo>
                    <a:pt x="4378058" y="2865"/>
                    <a:pt x="4378687" y="4381"/>
                    <a:pt x="4378687" y="5963"/>
                  </a:cubicBezTo>
                  <a:lnTo>
                    <a:pt x="4378687" y="2517128"/>
                  </a:lnTo>
                  <a:cubicBezTo>
                    <a:pt x="4378687" y="2520421"/>
                    <a:pt x="4376017" y="2523091"/>
                    <a:pt x="4372724" y="2523091"/>
                  </a:cubicBezTo>
                  <a:lnTo>
                    <a:pt x="5963" y="2523091"/>
                  </a:lnTo>
                  <a:cubicBezTo>
                    <a:pt x="4381" y="2523091"/>
                    <a:pt x="2865" y="2522463"/>
                    <a:pt x="1746" y="2521344"/>
                  </a:cubicBezTo>
                  <a:cubicBezTo>
                    <a:pt x="628" y="2520226"/>
                    <a:pt x="0" y="2518709"/>
                    <a:pt x="0" y="2517128"/>
                  </a:cubicBezTo>
                  <a:lnTo>
                    <a:pt x="0" y="5963"/>
                  </a:lnTo>
                  <a:cubicBezTo>
                    <a:pt x="0" y="4381"/>
                    <a:pt x="628" y="2865"/>
                    <a:pt x="1746" y="1746"/>
                  </a:cubicBezTo>
                  <a:cubicBezTo>
                    <a:pt x="2865" y="628"/>
                    <a:pt x="4381" y="0"/>
                    <a:pt x="596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378687" cy="2570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95139" y="-850353"/>
            <a:ext cx="6401589" cy="11137353"/>
          </a:xfrm>
          <a:custGeom>
            <a:avLst/>
            <a:gdLst/>
            <a:ahLst/>
            <a:cxnLst/>
            <a:rect r="r" b="b" t="t" l="l"/>
            <a:pathLst>
              <a:path h="11137353" w="6401589">
                <a:moveTo>
                  <a:pt x="0" y="0"/>
                </a:moveTo>
                <a:lnTo>
                  <a:pt x="6401589" y="0"/>
                </a:lnTo>
                <a:lnTo>
                  <a:pt x="6401589" y="11137353"/>
                </a:lnTo>
                <a:lnTo>
                  <a:pt x="0" y="11137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1962" t="0" r="-19168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28700" y="293052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8249" y="2765425"/>
            <a:ext cx="1746631" cy="427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9"/>
              </a:lnSpc>
              <a:spcBef>
                <a:spcPct val="0"/>
              </a:spcBef>
            </a:pPr>
            <a:r>
              <a:rPr lang="en-US" sz="24999">
                <a:solidFill>
                  <a:srgbClr val="FFFFFF"/>
                </a:solidFill>
                <a:latin typeface="Carelia"/>
                <a:ea typeface="Carelia"/>
                <a:cs typeface="Carelia"/>
                <a:sym typeface="Carelia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6100" y="2329038"/>
            <a:ext cx="10409039" cy="384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b="true">
                <a:solidFill>
                  <a:srgbClr val="01070A"/>
                </a:solidFill>
                <a:latin typeface="Prompt Bold"/>
                <a:ea typeface="Prompt Bold"/>
                <a:cs typeface="Prompt Bold"/>
                <a:sym typeface="Prompt Bold"/>
              </a:rPr>
              <a:t>ในสิ่งที่พระองค์</a:t>
            </a:r>
          </a:p>
          <a:p>
            <a:pPr algn="ctr">
              <a:lnSpc>
                <a:spcPts val="15400"/>
              </a:lnSpc>
            </a:pPr>
            <a:r>
              <a:rPr lang="en-US" b="true" sz="11000">
                <a:solidFill>
                  <a:srgbClr val="01070A"/>
                </a:solidFill>
                <a:latin typeface="Prompt Bold"/>
                <a:ea typeface="Prompt Bold"/>
                <a:cs typeface="Prompt Bold"/>
                <a:sym typeface="Prompt Bold"/>
              </a:rPr>
              <a:t>ได้กระทําไปแล้ว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1565" y="6472870"/>
            <a:ext cx="12293574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(การทรงไถ่)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46411" y="1028700"/>
            <a:ext cx="14282022" cy="8229600"/>
            <a:chOff x="0" y="0"/>
            <a:chExt cx="4378687" cy="2523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78687" cy="2523091"/>
            </a:xfrm>
            <a:custGeom>
              <a:avLst/>
              <a:gdLst/>
              <a:ahLst/>
              <a:cxnLst/>
              <a:rect r="r" b="b" t="t" l="l"/>
              <a:pathLst>
                <a:path h="2523091" w="4378687">
                  <a:moveTo>
                    <a:pt x="5963" y="0"/>
                  </a:moveTo>
                  <a:lnTo>
                    <a:pt x="4372724" y="0"/>
                  </a:lnTo>
                  <a:cubicBezTo>
                    <a:pt x="4374305" y="0"/>
                    <a:pt x="4375822" y="628"/>
                    <a:pt x="4376940" y="1746"/>
                  </a:cubicBezTo>
                  <a:cubicBezTo>
                    <a:pt x="4378058" y="2865"/>
                    <a:pt x="4378687" y="4381"/>
                    <a:pt x="4378687" y="5963"/>
                  </a:cubicBezTo>
                  <a:lnTo>
                    <a:pt x="4378687" y="2517128"/>
                  </a:lnTo>
                  <a:cubicBezTo>
                    <a:pt x="4378687" y="2520421"/>
                    <a:pt x="4376017" y="2523091"/>
                    <a:pt x="4372724" y="2523091"/>
                  </a:cubicBezTo>
                  <a:lnTo>
                    <a:pt x="5963" y="2523091"/>
                  </a:lnTo>
                  <a:cubicBezTo>
                    <a:pt x="4381" y="2523091"/>
                    <a:pt x="2865" y="2522463"/>
                    <a:pt x="1746" y="2521344"/>
                  </a:cubicBezTo>
                  <a:cubicBezTo>
                    <a:pt x="628" y="2520226"/>
                    <a:pt x="0" y="2518709"/>
                    <a:pt x="0" y="2517128"/>
                  </a:cubicBezTo>
                  <a:lnTo>
                    <a:pt x="0" y="5963"/>
                  </a:lnTo>
                  <a:cubicBezTo>
                    <a:pt x="0" y="4381"/>
                    <a:pt x="628" y="2865"/>
                    <a:pt x="1746" y="1746"/>
                  </a:cubicBezTo>
                  <a:cubicBezTo>
                    <a:pt x="2865" y="628"/>
                    <a:pt x="4381" y="0"/>
                    <a:pt x="596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378687" cy="2570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18000">
            <a:off x="-1539360" y="-17139"/>
            <a:ext cx="6627432" cy="10321278"/>
          </a:xfrm>
          <a:custGeom>
            <a:avLst/>
            <a:gdLst/>
            <a:ahLst/>
            <a:cxnLst/>
            <a:rect r="r" b="b" t="t" l="l"/>
            <a:pathLst>
              <a:path h="10321278" w="6627432">
                <a:moveTo>
                  <a:pt x="6627432" y="34419"/>
                </a:moveTo>
                <a:lnTo>
                  <a:pt x="53862" y="0"/>
                </a:lnTo>
                <a:lnTo>
                  <a:pt x="0" y="10286859"/>
                </a:lnTo>
                <a:lnTo>
                  <a:pt x="6573570" y="10321278"/>
                </a:lnTo>
                <a:lnTo>
                  <a:pt x="6627432" y="34419"/>
                </a:lnTo>
                <a:close/>
              </a:path>
            </a:pathLst>
          </a:custGeom>
          <a:blipFill>
            <a:blip r:embed="rId3"/>
            <a:stretch>
              <a:fillRect l="-63179" t="0" r="-72021" b="-24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97382" y="508305"/>
            <a:ext cx="4119841" cy="4119841"/>
          </a:xfrm>
          <a:custGeom>
            <a:avLst/>
            <a:gdLst/>
            <a:ahLst/>
            <a:cxnLst/>
            <a:rect r="r" b="b" t="t" l="l"/>
            <a:pathLst>
              <a:path h="4119841" w="4119841">
                <a:moveTo>
                  <a:pt x="0" y="0"/>
                </a:moveTo>
                <a:lnTo>
                  <a:pt x="4119841" y="0"/>
                </a:lnTo>
                <a:lnTo>
                  <a:pt x="4119841" y="4119841"/>
                </a:lnTo>
                <a:lnTo>
                  <a:pt x="0" y="4119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97382" y="552450"/>
            <a:ext cx="3723504" cy="427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9"/>
              </a:lnSpc>
              <a:spcBef>
                <a:spcPct val="0"/>
              </a:spcBef>
            </a:pPr>
            <a:r>
              <a:rPr lang="en-US" sz="24999">
                <a:solidFill>
                  <a:srgbClr val="FFFFFF"/>
                </a:solidFill>
                <a:latin typeface="Carelia"/>
                <a:ea typeface="Carelia"/>
                <a:cs typeface="Carelia"/>
                <a:sym typeface="Carelia"/>
              </a:rPr>
              <a:t>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69926" y="2792995"/>
            <a:ext cx="13832552" cy="347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true">
                <a:solidFill>
                  <a:srgbClr val="01070A"/>
                </a:solidFill>
                <a:latin typeface="Prompt Bold"/>
                <a:ea typeface="Prompt Bold"/>
                <a:cs typeface="Prompt Bold"/>
                <a:sym typeface="Prompt Bold"/>
              </a:rPr>
              <a:t>ในสิ่งที่พระเจ้า</a:t>
            </a:r>
          </a:p>
          <a:p>
            <a:pPr algn="ctr">
              <a:lnSpc>
                <a:spcPts val="13999"/>
              </a:lnSpc>
            </a:pPr>
            <a:r>
              <a:rPr lang="en-US" b="true" sz="9999">
                <a:solidFill>
                  <a:srgbClr val="01070A"/>
                </a:solidFill>
                <a:latin typeface="Prompt Bold"/>
                <a:ea typeface="Prompt Bold"/>
                <a:cs typeface="Prompt Bold"/>
                <a:sym typeface="Prompt Bold"/>
              </a:rPr>
              <a:t>กําลังทํา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52860" y="6561184"/>
            <a:ext cx="12106440" cy="242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(สามัคคีธรรม</a:t>
            </a:r>
            <a:r>
              <a:rPr lang="en-US" sz="6999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เดินทุกวันกับพระเจ้า)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028700"/>
            <a:ext cx="18288000" cy="8372650"/>
            <a:chOff x="0" y="0"/>
            <a:chExt cx="5606869" cy="25669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606869" cy="2566948"/>
            </a:xfrm>
            <a:custGeom>
              <a:avLst/>
              <a:gdLst/>
              <a:ahLst/>
              <a:cxnLst/>
              <a:rect r="r" b="b" t="t" l="l"/>
              <a:pathLst>
                <a:path h="2566948" w="5606869">
                  <a:moveTo>
                    <a:pt x="4657" y="0"/>
                  </a:moveTo>
                  <a:lnTo>
                    <a:pt x="5602212" y="0"/>
                  </a:lnTo>
                  <a:cubicBezTo>
                    <a:pt x="5604784" y="0"/>
                    <a:pt x="5606869" y="2085"/>
                    <a:pt x="5606869" y="4657"/>
                  </a:cubicBezTo>
                  <a:lnTo>
                    <a:pt x="5606869" y="2562292"/>
                  </a:lnTo>
                  <a:cubicBezTo>
                    <a:pt x="5606869" y="2564863"/>
                    <a:pt x="5604784" y="2566948"/>
                    <a:pt x="5602212" y="2566948"/>
                  </a:cubicBezTo>
                  <a:lnTo>
                    <a:pt x="4657" y="2566948"/>
                  </a:lnTo>
                  <a:cubicBezTo>
                    <a:pt x="2085" y="2566948"/>
                    <a:pt x="0" y="2564863"/>
                    <a:pt x="0" y="2562292"/>
                  </a:cubicBezTo>
                  <a:lnTo>
                    <a:pt x="0" y="4657"/>
                  </a:lnTo>
                  <a:cubicBezTo>
                    <a:pt x="0" y="2085"/>
                    <a:pt x="2085" y="0"/>
                    <a:pt x="4657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606869" cy="26145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028700" y="293052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8249" y="2765425"/>
            <a:ext cx="1746631" cy="427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9"/>
              </a:lnSpc>
              <a:spcBef>
                <a:spcPct val="0"/>
              </a:spcBef>
            </a:pPr>
            <a:r>
              <a:rPr lang="en-US" sz="24999">
                <a:solidFill>
                  <a:srgbClr val="FFFFFF"/>
                </a:solidFill>
                <a:latin typeface="Carelia"/>
                <a:ea typeface="Carelia"/>
                <a:cs typeface="Carelia"/>
                <a:sym typeface="Carelia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86100" y="1298576"/>
            <a:ext cx="14795834" cy="384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b="true" sz="11000">
                <a:solidFill>
                  <a:srgbClr val="01070A"/>
                </a:solidFill>
                <a:latin typeface="Prompt Bold"/>
                <a:ea typeface="Prompt Bold"/>
                <a:cs typeface="Prompt Bold"/>
                <a:sym typeface="Prompt Bold"/>
              </a:rPr>
              <a:t>ในสิ่งที่พระเจ้าจะทรงทําต่อไปในอนาคตของเรา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1565" y="5238433"/>
            <a:ext cx="16230600" cy="348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(ทรงทำให้งานดีที่เริ่มต้น</a:t>
            </a:r>
          </a:p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ในท่านสำเร็จลง คือการชำระให้</a:t>
            </a:r>
          </a:p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1070A"/>
                </a:solidFill>
                <a:latin typeface="Prompt"/>
                <a:ea typeface="Prompt"/>
                <a:cs typeface="Prompt"/>
                <a:sym typeface="Prompt"/>
              </a:rPr>
              <a:t>บริสุทธิ์หมดจด)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DAGSg7NUXEE</dc:identifier>
  <dcterms:modified xsi:type="dcterms:W3CDTF">2011-08-01T06:04:30Z</dcterms:modified>
  <cp:revision>1</cp:revision>
  <dc:title>ความมั่นใจในพระเจ้า</dc:title>
</cp:coreProperties>
</file>