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69" r:id="rId17"/>
    <p:sldId id="287" r:id="rId18"/>
  </p:sldIdLst>
  <p:sldSz cx="18288000" cy="10287000"/>
  <p:notesSz cx="6858000" cy="9144000"/>
  <p:embeddedFontLst>
    <p:embeddedFont>
      <p:font typeface="Monument" panose="020B0604020202020204" charset="0"/>
      <p:regular r:id="rId19"/>
    </p:embeddedFont>
    <p:embeddedFont>
      <p:font typeface="Monument Bold" panose="020B0604020202020204" charset="0"/>
      <p:regular r:id="rId20"/>
    </p:embeddedFont>
    <p:embeddedFont>
      <p:font typeface="Prompt Bold" panose="00000800000000000000" pitchFamily="2" charset="-34"/>
      <p:regular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82" y="2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irway leading to a light&#10;&#10;Description automatically generated">
            <a:extLst>
              <a:ext uri="{FF2B5EF4-FFF2-40B4-BE49-F238E27FC236}">
                <a16:creationId xmlns:a16="http://schemas.microsoft.com/office/drawing/2014/main" id="{8FF459D4-74B2-7013-E0D0-E166CF818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66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uilding with a roof&#10;&#10;Description automatically generated">
            <a:extLst>
              <a:ext uri="{FF2B5EF4-FFF2-40B4-BE49-F238E27FC236}">
                <a16:creationId xmlns:a16="http://schemas.microsoft.com/office/drawing/2014/main" id="{32A1F907-7B0F-825D-C99B-A1F0E1721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30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uilding with a roof&#10;&#10;Description automatically generated">
            <a:extLst>
              <a:ext uri="{FF2B5EF4-FFF2-40B4-BE49-F238E27FC236}">
                <a16:creationId xmlns:a16="http://schemas.microsoft.com/office/drawing/2014/main" id="{0A4DC198-D35F-BC96-A5DF-9463AF0B6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64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90CD9AD8-7ABB-7D0D-5FAB-48201E066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040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uilding with a roof and a tree&#10;&#10;Description automatically generated with medium confidence">
            <a:extLst>
              <a:ext uri="{FF2B5EF4-FFF2-40B4-BE49-F238E27FC236}">
                <a16:creationId xmlns:a16="http://schemas.microsoft.com/office/drawing/2014/main" id="{DBC2EFA5-42AC-60FA-E241-00B4B6CB3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825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0590DE90-41FF-A700-FC96-9CFB0F8FE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3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irway leading to the sky&#10;&#10;Description automatically generated">
            <a:extLst>
              <a:ext uri="{FF2B5EF4-FFF2-40B4-BE49-F238E27FC236}">
                <a16:creationId xmlns:a16="http://schemas.microsoft.com/office/drawing/2014/main" id="{D5D02621-E63D-920C-1637-B84C713E98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521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94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25698" y="1561362"/>
            <a:ext cx="16636603" cy="6518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FFFFFF"/>
                </a:solidFill>
                <a:latin typeface="Monument Bold"/>
                <a:ea typeface="Monument Bold"/>
                <a:cs typeface="Monument Bold"/>
                <a:sym typeface="Monument Bold"/>
              </a:rPr>
              <a:t>พระเยซูตรัสตอบว่า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FFFFFF"/>
                </a:solidFill>
                <a:latin typeface="Monument"/>
                <a:ea typeface="Monument"/>
                <a:cs typeface="Monument"/>
                <a:sym typeface="Monument"/>
              </a:rPr>
              <a:t>“</a:t>
            </a:r>
            <a:r>
              <a:rPr lang="en-US" sz="7999" spc="215">
                <a:solidFill>
                  <a:srgbClr val="FFFFFF"/>
                </a:solidFill>
                <a:latin typeface="Monument Bold"/>
                <a:ea typeface="Monument Bold"/>
                <a:cs typeface="Monument Bold"/>
                <a:sym typeface="Monument Bold"/>
              </a:rPr>
              <a:t>หากท่านปรารถนาจะเป็นคนดีพร้อม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FFFFFF"/>
                </a:solidFill>
                <a:latin typeface="Monument Bold"/>
                <a:ea typeface="Monument Bold"/>
                <a:cs typeface="Monument Bold"/>
                <a:sym typeface="Monument Bold"/>
              </a:rPr>
              <a:t>จงไปขายทุกสิ่งที่มี และแจกจ่าย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FFFFFF"/>
                </a:solidFill>
                <a:latin typeface="Monument Bold"/>
                <a:ea typeface="Monument Bold"/>
                <a:cs typeface="Monument Bold"/>
                <a:sym typeface="Monument Bold"/>
              </a:rPr>
              <a:t>ให้คนยากจน แล้วท่านจะมีทรัพย์สมบัติ</a:t>
            </a:r>
          </a:p>
          <a:p>
            <a:pPr algn="ctr">
              <a:lnSpc>
                <a:spcPts val="10319"/>
              </a:lnSpc>
            </a:pPr>
            <a:r>
              <a:rPr lang="en-US" sz="7999" spc="215">
                <a:solidFill>
                  <a:srgbClr val="FFFFFF"/>
                </a:solidFill>
                <a:latin typeface="Monument Bold"/>
                <a:ea typeface="Monument Bold"/>
                <a:cs typeface="Monument Bold"/>
                <a:sym typeface="Monument Bold"/>
              </a:rPr>
              <a:t>ในสวรรค์ จากนั้นจงตามเรามา</a:t>
            </a:r>
            <a:r>
              <a:rPr lang="en-US" sz="7999" spc="215">
                <a:solidFill>
                  <a:srgbClr val="FFFFFF"/>
                </a:solidFill>
                <a:latin typeface="Monument"/>
                <a:ea typeface="Monument"/>
                <a:cs typeface="Monument"/>
                <a:sym typeface="Monument"/>
              </a:rPr>
              <a:t>”</a:t>
            </a:r>
            <a:r>
              <a:rPr lang="en-US" sz="7999" spc="215">
                <a:solidFill>
                  <a:srgbClr val="FFFFFF"/>
                </a:solidFill>
                <a:latin typeface="Monument Bold"/>
                <a:ea typeface="Monument Bold"/>
                <a:cs typeface="Monument Bold"/>
                <a:sym typeface="Monument Bold"/>
              </a:rPr>
              <a:t>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162800" y="8793162"/>
            <a:ext cx="3769742" cy="8656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b="1" dirty="0" err="1">
                <a:solidFill>
                  <a:srgbClr val="FAECB4"/>
                </a:solidFill>
                <a:latin typeface="Prompt Bold"/>
                <a:ea typeface="Prompt Bold"/>
                <a:cs typeface="Prompt Bold"/>
                <a:sym typeface="Prompt Bold"/>
              </a:rPr>
              <a:t>มัทธิว</a:t>
            </a:r>
            <a:r>
              <a:rPr lang="en-US" sz="4999" b="1" dirty="0">
                <a:solidFill>
                  <a:srgbClr val="FAECB4"/>
                </a:solidFill>
                <a:latin typeface="Prompt Bold"/>
                <a:ea typeface="Prompt Bold"/>
                <a:cs typeface="Prompt Bold"/>
                <a:sym typeface="Prompt Bold"/>
              </a:rPr>
              <a:t> 19 : 21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quare with white lines&#10;&#10;Description automatically generated">
            <a:extLst>
              <a:ext uri="{FF2B5EF4-FFF2-40B4-BE49-F238E27FC236}">
                <a16:creationId xmlns:a16="http://schemas.microsoft.com/office/drawing/2014/main" id="{7839B1E0-1FAF-ACBA-CB12-F312613AB1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597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uilding with a blue sky and clouds&#10;&#10;Description automatically generated">
            <a:extLst>
              <a:ext uri="{FF2B5EF4-FFF2-40B4-BE49-F238E27FC236}">
                <a16:creationId xmlns:a16="http://schemas.microsoft.com/office/drawing/2014/main" id="{DD09A3C3-41AC-AEBC-DB91-AC67A83D0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98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03312214-35A1-94E4-D0B5-308AD1A88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080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5514CA97-2605-11E6-A2B6-852357AB4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186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21BAEC92-FC9D-B4CA-5695-CE5FA4481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862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uilding with a roof and a blue sky&#10;&#10;Description automatically generated">
            <a:extLst>
              <a:ext uri="{FF2B5EF4-FFF2-40B4-BE49-F238E27FC236}">
                <a16:creationId xmlns:a16="http://schemas.microsoft.com/office/drawing/2014/main" id="{A3464C0C-993F-B0DE-BB81-F8D31B7AD6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54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uilding with a roof and a tree&#10;&#10;Description automatically generated">
            <a:extLst>
              <a:ext uri="{FF2B5EF4-FFF2-40B4-BE49-F238E27FC236}">
                <a16:creationId xmlns:a16="http://schemas.microsoft.com/office/drawing/2014/main" id="{511C2819-D2D9-9707-CAF5-0316615B71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002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A9EB8ADD-81DE-1B63-38B2-F9A8A99CB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75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uilding with a roof and a tree&#10;&#10;Description automatically generated">
            <a:extLst>
              <a:ext uri="{FF2B5EF4-FFF2-40B4-BE49-F238E27FC236}">
                <a16:creationId xmlns:a16="http://schemas.microsoft.com/office/drawing/2014/main" id="{31B4095A-1321-9872-4F49-370C058CD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19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44</Words>
  <Application>Microsoft Office PowerPoint</Application>
  <PresentationFormat>Custom</PresentationFormat>
  <Paragraphs>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Monument Bold</vt:lpstr>
      <vt:lpstr>Monument</vt:lpstr>
      <vt:lpstr>Arial</vt:lpstr>
      <vt:lpstr>Prompt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ทรัพย์สมบัติในสวรรค์</dc:title>
  <dc:creator>LCD</dc:creator>
  <cp:lastModifiedBy>LCD</cp:lastModifiedBy>
  <cp:revision>4</cp:revision>
  <dcterms:created xsi:type="dcterms:W3CDTF">2006-08-16T00:00:00Z</dcterms:created>
  <dcterms:modified xsi:type="dcterms:W3CDTF">2024-09-15T01:49:17Z</dcterms:modified>
  <dc:identifier>DAGQhOLRfbM</dc:identifier>
</cp:coreProperties>
</file>