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56" r:id="rId2"/>
    <p:sldId id="302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0" r:id="rId43"/>
    <p:sldId id="295" r:id="rId44"/>
    <p:sldId id="296" r:id="rId45"/>
    <p:sldId id="297" r:id="rId46"/>
    <p:sldId id="298" r:id="rId47"/>
    <p:sldId id="299" r:id="rId48"/>
    <p:sldId id="304" r:id="rId49"/>
    <p:sldId id="305" r:id="rId50"/>
    <p:sldId id="306" r:id="rId51"/>
    <p:sldId id="307" r:id="rId52"/>
    <p:sldId id="308" r:id="rId53"/>
    <p:sldId id="309" r:id="rId54"/>
    <p:sldId id="303" r:id="rId55"/>
    <p:sldId id="300" r:id="rId56"/>
  </p:sldIdLst>
  <p:sldSz cx="18288000" cy="10287000"/>
  <p:notesSz cx="6858000" cy="9144000"/>
  <p:embeddedFontLst>
    <p:embeddedFont>
      <p:font typeface="Prompt" panose="00000500000000000000" pitchFamily="2" charset="-34"/>
      <p:regular r:id="rId58"/>
      <p:bold r:id="rId59"/>
      <p:italic r:id="rId60"/>
    </p:embeddedFont>
    <p:embeddedFont>
      <p:font typeface="Prompt Bold" panose="00000800000000000000" pitchFamily="2" charset="-34"/>
      <p:regular r:id="rId61"/>
      <p:boldItalic r:id="rId62"/>
    </p:embeddedFont>
    <p:embeddedFont>
      <p:font typeface="Prompt Bold Italics" panose="020B0604020202020204" charset="-34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3" autoAdjust="0"/>
    <p:restoredTop sz="94622" autoAdjust="0"/>
  </p:normalViewPr>
  <p:slideViewPr>
    <p:cSldViewPr>
      <p:cViewPr varScale="1">
        <p:scale>
          <a:sx n="52" d="100"/>
          <a:sy n="52" d="100"/>
        </p:scale>
        <p:origin x="4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F7D5-A8FD-453C-B33C-4A19FE94C41B}" type="datetimeFigureOut">
              <a:rPr lang="th-TH" smtClean="0"/>
              <a:t>01/09/67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C320B-8918-4177-9C12-3D9F17C81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148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320B-8918-4177-9C12-3D9F17C815D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4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7439143" y="1834558"/>
            <a:ext cx="365194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เพื่อพระคริสต์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4224" y="6841519"/>
            <a:ext cx="6419552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ใกล้ชิดกับพระเจ้า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5347101" y="2299696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6" name="AutoShape 6"/>
          <p:cNvSpPr/>
          <p:nvPr/>
        </p:nvSpPr>
        <p:spPr>
          <a:xfrm flipV="1">
            <a:off x="11524424" y="2285408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CD283D-0242-9355-0B0D-5A9C68AA3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964805" y="2290811"/>
            <a:ext cx="12358390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 เมื่อท่านทูลขอท่านไม่ได้รับ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เพราะท่านขอ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ด้วยแรงจูงใจผิดๆ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เพื่อจะนำไปปรนเปรอตนเอง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9975" y="8413749"/>
            <a:ext cx="3448050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930524" y="1498372"/>
            <a:ext cx="14426952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พวกไม่ซื่อต่อพระเจ้า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ท่านไม่รู้หรือว่าการเป็นมิตร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กับโลกคือการเกลียดชังพระเจ้า?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ผู้ใดเลือกที่จะเป็นมิตรกับโลก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ก็เป็นศัตรูต่อพระเจ้า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6953" y="8413749"/>
            <a:ext cx="347409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503587" y="1498372"/>
            <a:ext cx="13280827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ท่านคิดหรือว่าพระคัมภีร์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กล่าวอย่างไร้เหตุผลที่ว่า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จิตวิญญาณซึ่งพระเจ้า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ทรงให้อยู่ในเรานั้น อยากให้เรา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เป็นของพระเจ้าเท่านั้น?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9008" y="8413749"/>
            <a:ext cx="344998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526679" y="1498372"/>
            <a:ext cx="15234642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แต่พระองค์ประทานพระคุณ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แก่เรามากยิ่งกว่านั้นอีก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ด้วยเหตุนี้พระคัมภีร์จึงกล่าวว่า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“พระเจ้าทรงต่อสู้ผู้ที่หยิ่งจองหอง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แต่ประทานพระคุณแก่คนที่ถ่อมใจ”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2785" y="8413749"/>
            <a:ext cx="3482429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057748" y="2322509"/>
            <a:ext cx="12172504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ดังนั้นแล้ว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ท่านจงยอมจำนนต่อพระเจ้า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จงยืนหยัดต่อสู้กับมาร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และมันจะหนีไปจากท่าน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32625" y="8413749"/>
            <a:ext cx="3422749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071241" y="1498372"/>
            <a:ext cx="14145518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จงเข้ามาใกล้พระเจ้า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แล้วพระองค์จะเสด็จมาใกล้ท่าน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คนบาปทั้งหลาย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จงล้างมือให้สะอาด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คนสองใจจงชำระใจให้บริสุทธิ์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4422" y="8413749"/>
            <a:ext cx="347915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490027">
            <a:off x="9207118" y="-967260"/>
            <a:ext cx="10636883" cy="7312857"/>
          </a:xfrm>
          <a:custGeom>
            <a:avLst/>
            <a:gdLst/>
            <a:ahLst/>
            <a:cxnLst/>
            <a:rect l="l" t="t" r="r" b="b"/>
            <a:pathLst>
              <a:path w="10636883" h="7312857">
                <a:moveTo>
                  <a:pt x="0" y="0"/>
                </a:moveTo>
                <a:lnTo>
                  <a:pt x="10636882" y="0"/>
                </a:lnTo>
                <a:lnTo>
                  <a:pt x="10636882" y="7312857"/>
                </a:lnTo>
                <a:lnTo>
                  <a:pt x="0" y="731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2664247" y="2517718"/>
            <a:ext cx="12959507" cy="498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1.3 การมีความสัมพันธ์</a:t>
            </a:r>
          </a:p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ใกล้ชิดกับพระเจ้า</a:t>
            </a:r>
          </a:p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เป็นการตัดสินใจของเรา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4281" y="8199436"/>
            <a:ext cx="5859438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อพยพ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3 : 3 - 4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777356" y="2322509"/>
            <a:ext cx="12733288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ดังนั้นโมเสสจึงคิดว่า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“เราจะเข้าไปดูสิ่งประหลาดนี้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ว่าทำไมพุ่มไม้นั้น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จึงไม่มอดไหม้”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4360" y="8469412"/>
            <a:ext cx="3879279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อพยพ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3 : 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379413" y="1656860"/>
            <a:ext cx="15529173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เมื่อองค์พระผู้เป็นเจ้าทอดพระเนตร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เห็นโมเสสเดินเข้ามาดู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พระเจ้าจึงทรงเรียกเขาจาก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พุ่มไม้นั้นว่า </a:t>
            </a:r>
            <a:r>
              <a:rPr lang="en-US" sz="7999" spc="215">
                <a:solidFill>
                  <a:srgbClr val="4B453D"/>
                </a:solidFill>
                <a:latin typeface="Prompt Bold Italics"/>
                <a:ea typeface="Prompt Bold Italics"/>
                <a:cs typeface="Prompt Bold Italics"/>
                <a:sym typeface="Prompt Bold Italics"/>
              </a:rPr>
              <a:t>“โมเสส! โมเสส!”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 โมเสสทูลว่า </a:t>
            </a:r>
            <a:r>
              <a:rPr lang="en-US" sz="7999" spc="215">
                <a:solidFill>
                  <a:srgbClr val="4B453D"/>
                </a:solidFill>
                <a:latin typeface="Prompt Bold Italics"/>
                <a:ea typeface="Prompt Bold Italics"/>
                <a:cs typeface="Prompt Bold Italics"/>
                <a:sym typeface="Prompt Bold Italics"/>
              </a:rPr>
              <a:t>“ข้าพระองค์อยู่ที่นี่”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69285" y="8788061"/>
            <a:ext cx="4349428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อพยพ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3 :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11087218" y="4051347"/>
            <a:ext cx="7200782" cy="6723801"/>
          </a:xfrm>
          <a:custGeom>
            <a:avLst/>
            <a:gdLst/>
            <a:ahLst/>
            <a:cxnLst/>
            <a:rect l="l" t="t" r="r" b="b"/>
            <a:pathLst>
              <a:path w="7200782" h="6723801">
                <a:moveTo>
                  <a:pt x="0" y="0"/>
                </a:moveTo>
                <a:lnTo>
                  <a:pt x="7200782" y="0"/>
                </a:lnTo>
                <a:lnTo>
                  <a:pt x="7200782" y="6723801"/>
                </a:lnTo>
                <a:lnTo>
                  <a:pt x="0" y="672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015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2819846" y="3033610"/>
            <a:ext cx="12648307" cy="330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2. เราสามารถที่จะเข้าไป</a:t>
            </a:r>
          </a:p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ใกล้พระเจ้าได้อย่างไร?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861391" y="1180877"/>
            <a:ext cx="14565213" cy="792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200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และในเมื่อพระองค์ได้สิ้นพระชนม์เพื่อคนทั้งปวง บรรดาผู้มีชีวิตอยู่จึงไม่ควรอยู่เพื่อตัวเองอีกต่อไป</a:t>
            </a:r>
          </a:p>
          <a:p>
            <a:pPr algn="ctr">
              <a:lnSpc>
                <a:spcPts val="10319"/>
              </a:lnSpc>
            </a:pPr>
            <a:r>
              <a:rPr lang="th-TH" sz="7200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แต่อยู่เพื่อพระองค์</a:t>
            </a:r>
          </a:p>
          <a:p>
            <a:pPr algn="ctr">
              <a:lnSpc>
                <a:spcPts val="10319"/>
              </a:lnSpc>
            </a:pPr>
            <a:r>
              <a:rPr lang="th-TH" sz="7200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ผู้สิ้นพระชนม์เพื่อพวกเขา</a:t>
            </a:r>
          </a:p>
          <a:p>
            <a:pPr algn="ctr">
              <a:lnSpc>
                <a:spcPts val="10319"/>
              </a:lnSpc>
            </a:pPr>
            <a:r>
              <a:rPr lang="th-TH" sz="7200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และคืนพระชนม์ขึ้นมาอีก</a:t>
            </a:r>
            <a:endParaRPr lang="en-US" sz="7200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71800" y="9155535"/>
            <a:ext cx="4544393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2 โครินธิ์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5 : 15</a:t>
            </a:r>
          </a:p>
        </p:txBody>
      </p:sp>
    </p:spTree>
    <p:extLst>
      <p:ext uri="{BB962C8B-B14F-4D97-AF65-F5344CB8AC3E}">
        <p14:creationId xmlns:p14="http://schemas.microsoft.com/office/powerpoint/2010/main" val="133913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11087218" y="4051347"/>
            <a:ext cx="7200782" cy="6723801"/>
          </a:xfrm>
          <a:custGeom>
            <a:avLst/>
            <a:gdLst/>
            <a:ahLst/>
            <a:cxnLst/>
            <a:rect l="l" t="t" r="r" b="b"/>
            <a:pathLst>
              <a:path w="7200782" h="6723801">
                <a:moveTo>
                  <a:pt x="0" y="0"/>
                </a:moveTo>
                <a:lnTo>
                  <a:pt x="7200782" y="0"/>
                </a:lnTo>
                <a:lnTo>
                  <a:pt x="7200782" y="6723801"/>
                </a:lnTo>
                <a:lnTo>
                  <a:pt x="0" y="672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015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3551820" y="2247900"/>
            <a:ext cx="11184359" cy="505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2.1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โดยการมี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ความปรารถนาที่จะ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เข้าใกล้พระเจ้า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35799" y="8039100"/>
            <a:ext cx="4416400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27 : 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939677" y="1656860"/>
            <a:ext cx="14408646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สิ่งหนึ่งที่ข้าพเจ้าทูลขอ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องค์พระผู้เป็นเจ้า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สิ่งหนึ่งที่ข้าพเจ้าใฝ่หา คือ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การที่ข้าพเจ้าจะได้อยู่ใน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พระนิเวศขององค์พระผู้เป็นเจ้า...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3411" y="8789050"/>
            <a:ext cx="418117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27 : 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744316" y="1656860"/>
            <a:ext cx="12799368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ตลอดวันคืนชีวิตของข้าพเจ้า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เพื่อชื่นชมความงาม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ขององค์พระผู้เป็นเจ้า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และเพื่อแสวงหาพระองค์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ในพระวิหารของพระองค์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3411" y="8789050"/>
            <a:ext cx="418117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27 : 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11087218" y="4051347"/>
            <a:ext cx="7200782" cy="6723801"/>
          </a:xfrm>
          <a:custGeom>
            <a:avLst/>
            <a:gdLst/>
            <a:ahLst/>
            <a:cxnLst/>
            <a:rect l="l" t="t" r="r" b="b"/>
            <a:pathLst>
              <a:path w="7200782" h="6723801">
                <a:moveTo>
                  <a:pt x="0" y="0"/>
                </a:moveTo>
                <a:lnTo>
                  <a:pt x="7200782" y="0"/>
                </a:lnTo>
                <a:lnTo>
                  <a:pt x="7200782" y="6723801"/>
                </a:lnTo>
                <a:lnTo>
                  <a:pt x="0" y="672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0151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3983459" y="3108715"/>
            <a:ext cx="10321082" cy="3302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2.2 โดยการใช้เวลา</a:t>
            </a:r>
          </a:p>
          <a:p>
            <a:pPr algn="ctr">
              <a:lnSpc>
                <a:spcPts val="13299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กับพระเจ้า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26944" y="8115300"/>
            <a:ext cx="5634112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1 - 5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172891" y="1656860"/>
            <a:ext cx="13942219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ข้าแต่พระเจ้า พระองค์ทรงเป็น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พระเจ้าของข้าพระองค์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ข้าพระองค์แสวงหาพระองค์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อย่างจริงจัง จิตวิญญาณของ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ข้าพระองค์กระหายหาพระองค์...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37524" y="8789050"/>
            <a:ext cx="421295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337694" y="2512694"/>
            <a:ext cx="11612612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ร่างกายของข้าพระองค์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โหยหาพระองค์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ในดินแดนแห้งแล้งกันดาร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ในที่ซึ่งไม่มีน้ำ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13724" y="8801100"/>
            <a:ext cx="406055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052688" y="2512694"/>
            <a:ext cx="12182624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ข้าพระองค์เคยเห็นพระองค์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ในสถานนมัสการ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ได้เห็นฤทธานุภาพ และ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พระเกียรติสิริของพระองค์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59302" y="8793162"/>
            <a:ext cx="396939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08573" y="2512694"/>
            <a:ext cx="12070854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เพราะความรักของพระองค์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ดียิ่งกว่าชีวิต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ริมฝีปากของข้าพระองค์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จะยกย่องเทิดทูนพระองค์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60567" y="8793162"/>
            <a:ext cx="396686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984599" y="2512694"/>
            <a:ext cx="12318802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ข้าพระองค์จะสรรเสริญ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พระองค์ ตราบเท่าที่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ข้าพระองค์มีชีวิตอยู่ จะชูมือ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ขึ้นในพระนามของพระองค์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26313" y="8793162"/>
            <a:ext cx="323537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 63 : 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285628" y="2512694"/>
            <a:ext cx="13716744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จิตวิญญาณของข้าพระองค์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จะอิ่มเอมเหมือนได้รับอาหาร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ชั้นเยี่ยม ปากของข้าพระองค์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จะร้องเพลงสรรเสริญพระองค์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31484" y="8793162"/>
            <a:ext cx="442503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63 :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03587" y="1403280"/>
            <a:ext cx="13280827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ท่านคิดหรือว่าพระคัมภีร์</a:t>
            </a:r>
            <a:endParaRPr kumimoji="0" lang="en-US" sz="7999" b="0" i="0" u="none" strike="noStrike" kern="1200" cap="none" spc="215" normalizeH="0" baseline="0" noProof="0" dirty="0">
              <a:ln>
                <a:noFill/>
              </a:ln>
              <a:solidFill>
                <a:srgbClr val="4B453D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กล่าวอย่างไร้เหตุผลที่ว่า</a:t>
            </a:r>
            <a:endParaRPr kumimoji="0" lang="en-US" sz="7999" b="0" i="0" u="none" strike="noStrike" kern="1200" cap="none" spc="215" normalizeH="0" baseline="0" noProof="0" dirty="0">
              <a:ln>
                <a:noFill/>
              </a:ln>
              <a:solidFill>
                <a:srgbClr val="4B453D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จิตวิญญาณซึ่งพระเจ้า</a:t>
            </a:r>
            <a:endParaRPr kumimoji="0" lang="en-US" sz="7999" b="0" i="0" u="none" strike="noStrike" kern="1200" cap="none" spc="215" normalizeH="0" baseline="0" noProof="0" dirty="0">
              <a:ln>
                <a:noFill/>
              </a:ln>
              <a:solidFill>
                <a:srgbClr val="4B453D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ทรงให้อยู่ในเรานั้น</a:t>
            </a:r>
            <a:r>
              <a:rPr kumimoji="0" lang="en-US" sz="7999" b="0" i="0" u="none" strike="noStrike" kern="1200" cap="none" spc="215" normalizeH="0" baseline="0" noProof="0" dirty="0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อยากให้เรา</a:t>
            </a:r>
            <a:endParaRPr kumimoji="0" lang="en-US" sz="7999" b="0" i="0" u="none" strike="noStrike" kern="1200" cap="none" spc="215" normalizeH="0" baseline="0" noProof="0" dirty="0">
              <a:ln>
                <a:noFill/>
              </a:ln>
              <a:solidFill>
                <a:srgbClr val="4B453D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10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215" normalizeH="0" baseline="0" noProof="0" dirty="0" err="1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เป็นของพระเจ้าเท่านั้น</a:t>
            </a:r>
            <a:r>
              <a:rPr kumimoji="0" lang="en-US" sz="7999" b="0" i="0" u="none" strike="noStrike" kern="1200" cap="none" spc="215" normalizeH="0" baseline="0" noProof="0" dirty="0">
                <a:ln>
                  <a:noFill/>
                </a:ln>
                <a:solidFill>
                  <a:srgbClr val="4B453D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9008" y="8413749"/>
            <a:ext cx="344998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>
                <a:ln>
                  <a:noFill/>
                </a:ln>
                <a:solidFill>
                  <a:srgbClr val="FE782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ยากอบ 4 : 5</a:t>
            </a:r>
          </a:p>
        </p:txBody>
      </p:sp>
    </p:spTree>
    <p:extLst>
      <p:ext uri="{BB962C8B-B14F-4D97-AF65-F5344CB8AC3E}">
        <p14:creationId xmlns:p14="http://schemas.microsoft.com/office/powerpoint/2010/main" val="1198639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2572064" y="4505550"/>
            <a:ext cx="11363759" cy="6303885"/>
          </a:xfrm>
          <a:custGeom>
            <a:avLst/>
            <a:gdLst/>
            <a:ahLst/>
            <a:cxnLst/>
            <a:rect l="l" t="t" r="r" b="b"/>
            <a:pathLst>
              <a:path w="11363759" h="6303885">
                <a:moveTo>
                  <a:pt x="0" y="0"/>
                </a:moveTo>
                <a:lnTo>
                  <a:pt x="11363759" y="0"/>
                </a:lnTo>
                <a:lnTo>
                  <a:pt x="11363759" y="6303885"/>
                </a:lnTo>
                <a:lnTo>
                  <a:pt x="0" y="630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55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2762548" y="1645511"/>
            <a:ext cx="12762905" cy="286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4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3. พระเจ้าทรงปรารถนา</a:t>
            </a:r>
          </a:p>
          <a:p>
            <a:pPr algn="ctr">
              <a:lnSpc>
                <a:spcPts val="11304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ความใกล้ชิดกับเรา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90736" y="4792410"/>
            <a:ext cx="9671808" cy="376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10"/>
              </a:lnSpc>
            </a:pPr>
            <a:r>
              <a:rPr lang="en-US" sz="5732" spc="57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เพราะพระองค์ทรงทราบว่า</a:t>
            </a:r>
          </a:p>
          <a:p>
            <a:pPr algn="l">
              <a:lnSpc>
                <a:spcPts val="7510"/>
              </a:lnSpc>
            </a:pPr>
            <a:r>
              <a:rPr lang="en-US" sz="5732" spc="57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ความใกล้ชิดจะเปลี่ยนแปลงชีวิต</a:t>
            </a:r>
          </a:p>
          <a:p>
            <a:pPr algn="l">
              <a:lnSpc>
                <a:spcPts val="7510"/>
              </a:lnSpc>
            </a:pPr>
            <a:r>
              <a:rPr lang="en-US" sz="5732" spc="57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ของเรา และทำให้เราสามารถ</a:t>
            </a:r>
          </a:p>
          <a:p>
            <a:pPr algn="l">
              <a:lnSpc>
                <a:spcPts val="7510"/>
              </a:lnSpc>
            </a:pPr>
            <a:r>
              <a:rPr lang="en-US" sz="5732" spc="57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ดำเนินชีวิตเพื่อพระคริสต์ได้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2572064" y="4505550"/>
            <a:ext cx="11363759" cy="6303885"/>
          </a:xfrm>
          <a:custGeom>
            <a:avLst/>
            <a:gdLst/>
            <a:ahLst/>
            <a:cxnLst/>
            <a:rect l="l" t="t" r="r" b="b"/>
            <a:pathLst>
              <a:path w="11363759" h="6303885">
                <a:moveTo>
                  <a:pt x="0" y="0"/>
                </a:moveTo>
                <a:lnTo>
                  <a:pt x="11363759" y="0"/>
                </a:lnTo>
                <a:lnTo>
                  <a:pt x="11363759" y="6303885"/>
                </a:lnTo>
                <a:lnTo>
                  <a:pt x="0" y="630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55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1625127" y="1952831"/>
            <a:ext cx="15037743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4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3.1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ความใกล้ชิดกับพระเจ้า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ขจัดสิ่งที่พระเจ้าไม่ทรง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พอพระทัยออกไป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จากชีวิตของเรา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3219" y="8737600"/>
            <a:ext cx="4961558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071241" y="1498372"/>
            <a:ext cx="14145518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จงเข้ามาใกล้พระเจ้า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แล้วพระองค์จะเสด็จมาใกล้ท่าน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คนบาปทั้งหลาย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จงล้างมือให้สะอาด 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คนสองใจจงชำระใจให้บริสุทธิ์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4422" y="8413749"/>
            <a:ext cx="347915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2572064" y="4505550"/>
            <a:ext cx="11363759" cy="6303885"/>
          </a:xfrm>
          <a:custGeom>
            <a:avLst/>
            <a:gdLst/>
            <a:ahLst/>
            <a:cxnLst/>
            <a:rect l="l" t="t" r="r" b="b"/>
            <a:pathLst>
              <a:path w="11363759" h="6303885">
                <a:moveTo>
                  <a:pt x="0" y="0"/>
                </a:moveTo>
                <a:lnTo>
                  <a:pt x="11363759" y="0"/>
                </a:lnTo>
                <a:lnTo>
                  <a:pt x="11363759" y="6303885"/>
                </a:lnTo>
                <a:lnTo>
                  <a:pt x="0" y="630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55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3294608" y="2878136"/>
            <a:ext cx="11698784" cy="44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4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3.2 ความใกล้ชิด</a:t>
            </a:r>
          </a:p>
          <a:p>
            <a:pPr algn="ctr">
              <a:lnSpc>
                <a:spcPts val="11874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กับพระเจ้าช่วยเรา</a:t>
            </a:r>
          </a:p>
          <a:p>
            <a:pPr algn="ctr">
              <a:lnSpc>
                <a:spcPts val="11874"/>
              </a:lnSpc>
            </a:pPr>
            <a:r>
              <a:rPr lang="en-US" sz="9499" spc="427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ในการติดตามพระเยซู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34918" y="8737600"/>
            <a:ext cx="6018163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1 - 6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511698" y="2233222"/>
            <a:ext cx="13264604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เราบอกความจริงแก่ท่านว่า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คนที่ไม่ได้เข้าคอกแกะ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ทางประตู แต่ปีนเข้าทางอื่นนั้น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ก็เป็นขโมยและเป็นโจร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1179" y="8413749"/>
            <a:ext cx="418564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4323159" y="3817619"/>
            <a:ext cx="9641681" cy="2585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ส่วนคนที่เข้าทางประตู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คือ คนเลี้ยงแกะ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06256" y="8413749"/>
            <a:ext cx="447548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754710" y="1388145"/>
            <a:ext cx="10778579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ยามเปิดประตูให้คนนั้น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และแกะฟังเสียงของเขา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เขาเรียกแกะของเขา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ตามชื่อของมัน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และนำฝูงแกะออกไป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69421" y="8413749"/>
            <a:ext cx="454915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700114" y="2512694"/>
            <a:ext cx="12887771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เมื่อเขานำแกะทั้งหมดของเขา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ออกมาแล้วเขาก็เดินนำหน้า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และแกะของเขาตามเขาไป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เพราะรู้จักเสียงของเขา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93248" y="8413749"/>
            <a:ext cx="3701504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 10 : 4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718221" y="2512694"/>
            <a:ext cx="14851559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แต่แกะจะไม่มีวันตามคนแปลกหน้า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อันที่จริงพวกมันจะวิ่งหนีเขา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เพราะพวกมันไม่รู้จักเสียง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ของคนแปลกหน้า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30839" y="8413749"/>
            <a:ext cx="462632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732907" y="2512694"/>
            <a:ext cx="10822186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พระเยซูทรงใช้โวหาร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เปรียบเทียบนี้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แต่เขาทั้งหลายไม่เข้าใจ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ว่าพระองค์ทรงบอกอะไร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75127" y="8413749"/>
            <a:ext cx="433774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10 : 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490027">
            <a:off x="9207118" y="-967260"/>
            <a:ext cx="10636883" cy="7312857"/>
          </a:xfrm>
          <a:custGeom>
            <a:avLst/>
            <a:gdLst/>
            <a:ahLst/>
            <a:cxnLst/>
            <a:rect l="l" t="t" r="r" b="b"/>
            <a:pathLst>
              <a:path w="10636883" h="7312857">
                <a:moveTo>
                  <a:pt x="0" y="0"/>
                </a:moveTo>
                <a:lnTo>
                  <a:pt x="10636882" y="0"/>
                </a:lnTo>
                <a:lnTo>
                  <a:pt x="10636882" y="7312857"/>
                </a:lnTo>
                <a:lnTo>
                  <a:pt x="0" y="731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1716435" y="3162300"/>
            <a:ext cx="14855130" cy="3350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1.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พระเจ้าทรงต้องการ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ให้ท่านเข้ามาใกล้พระองค์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77521" y="7722203"/>
            <a:ext cx="4732958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2572064" y="4505550"/>
            <a:ext cx="11363759" cy="6303885"/>
          </a:xfrm>
          <a:custGeom>
            <a:avLst/>
            <a:gdLst/>
            <a:ahLst/>
            <a:cxnLst/>
            <a:rect l="l" t="t" r="r" b="b"/>
            <a:pathLst>
              <a:path w="11363759" h="6303885">
                <a:moveTo>
                  <a:pt x="0" y="0"/>
                </a:moveTo>
                <a:lnTo>
                  <a:pt x="11363759" y="0"/>
                </a:lnTo>
                <a:lnTo>
                  <a:pt x="11363759" y="6303885"/>
                </a:lnTo>
                <a:lnTo>
                  <a:pt x="0" y="630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55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1452637" y="2125661"/>
            <a:ext cx="15382726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4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3.3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ความใกล้ชิดกับพระเจ้า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ทำให้ชีวิตของเราเปลี่ยนไป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และวางเราไว้บนเส้นทาง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ที่ถูกต้อง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72199" y="8737600"/>
            <a:ext cx="8343602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24 : 15 , 32 - 33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276600" y="3543300"/>
            <a:ext cx="11903273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ทั้งสองสนทนากันเกี่ยวกับทุกสิ่งที่เกิดขึ้น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74792" y="8420100"/>
            <a:ext cx="3906887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24 : 14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92363" y="2512694"/>
            <a:ext cx="11903273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ขณะที่เขากำลังพูดคุย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เรื่องต่างๆ กันอยู่นั้น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พระเยซูเองได้เสด็จมา และ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ทรงดำเนินไปกับพวกเขา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23113" y="8413749"/>
            <a:ext cx="3241774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 24 : 15</a:t>
            </a:r>
          </a:p>
        </p:txBody>
      </p:sp>
    </p:spTree>
    <p:extLst>
      <p:ext uri="{BB962C8B-B14F-4D97-AF65-F5344CB8AC3E}">
        <p14:creationId xmlns:p14="http://schemas.microsoft.com/office/powerpoint/2010/main" val="2787529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69405" y="1594132"/>
            <a:ext cx="14949190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พวกเขาจึงพูดกันว่า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“ใจของเราเร่าร้อนอยู่ภายใน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ไม่ใช่หรือ ขณะพระองค์ตรัสกับเรา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กลางทาง และยกพระคัมภีร์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มาอธิบายให้เราฟัง?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62838" y="8413749"/>
            <a:ext cx="336232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 24 : 32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35511" y="2292239"/>
            <a:ext cx="12016978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ทั้งสองลุกขึ้นกลับมา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ที่กรุงเยรูซาเล็มทันที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พวกเขาพบสาวกสิบเอ็ดคน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กับพวกชุมนุมกันอยู่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33084" y="8413749"/>
            <a:ext cx="442183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24 : 33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2572064" y="4505550"/>
            <a:ext cx="11363759" cy="6303885"/>
          </a:xfrm>
          <a:custGeom>
            <a:avLst/>
            <a:gdLst/>
            <a:ahLst/>
            <a:cxnLst/>
            <a:rect l="l" t="t" r="r" b="b"/>
            <a:pathLst>
              <a:path w="11363759" h="6303885">
                <a:moveTo>
                  <a:pt x="0" y="0"/>
                </a:moveTo>
                <a:lnTo>
                  <a:pt x="11363759" y="0"/>
                </a:lnTo>
                <a:lnTo>
                  <a:pt x="11363759" y="6303885"/>
                </a:lnTo>
                <a:lnTo>
                  <a:pt x="0" y="630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559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1366464" y="1905206"/>
            <a:ext cx="15555069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4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3.4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ความใกล้ชิดกับพระเจ้า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ทำให้เรามีความกล้าหาญ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ที่จะบอกผู้อื่น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874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เกี่ยวกับพระเยซู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70400" y="8737600"/>
            <a:ext cx="4947196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กิจการ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13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464966" y="2512694"/>
            <a:ext cx="13358068" cy="519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เมื่อพวกเขาเห็นความกล้าหาญ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ของเปโตรกับยอห์น และ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ตระหนักว่าคนทั้งสองเป็น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ชาวบ้านธรรมดาไร้การศึกษา...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07782" y="8413749"/>
            <a:ext cx="5072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กิจการ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13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768477" y="2907959"/>
            <a:ext cx="10751046" cy="389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ก็ประหลาดใจ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และนึกขึ้นได้ว่าคนเหล่านี้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เคยอยู่กับพระเยซู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98282" y="8413749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กิจการ</a:t>
            </a:r>
            <a:r>
              <a:rPr lang="en-US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13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68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981200" y="917627"/>
            <a:ext cx="15621000" cy="792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เราประกาศให้ท่านทราบถึงสิ่งที่เราได้เห็นและได้ยินเพื่อท่านจะได้ร่วมสามัคคีธรรมกับเราด้วย และการสามัคคีธรรมกับเราคือการสามัคคีธรรมกับพระบิดา และกับพระบุตรของพระองค์คือพระเยซูคริสต์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1ยอห์น 1:3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1457884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-258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752600" y="3136378"/>
            <a:ext cx="15621000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เราเขียนข้อความเหล่านี้มาเพื่อให้ความชื่นชมยินดีของเรา ทั้งหลายเต็มบริบูรณ์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1ยอห์น 1:4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38141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490027">
            <a:off x="9207118" y="-967260"/>
            <a:ext cx="10636883" cy="7312857"/>
          </a:xfrm>
          <a:custGeom>
            <a:avLst/>
            <a:gdLst/>
            <a:ahLst/>
            <a:cxnLst/>
            <a:rect l="l" t="t" r="r" b="b"/>
            <a:pathLst>
              <a:path w="10636883" h="7312857">
                <a:moveTo>
                  <a:pt x="0" y="0"/>
                </a:moveTo>
                <a:lnTo>
                  <a:pt x="10636882" y="0"/>
                </a:lnTo>
                <a:lnTo>
                  <a:pt x="10636882" y="7312857"/>
                </a:lnTo>
                <a:lnTo>
                  <a:pt x="0" y="731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2144390" y="2400300"/>
            <a:ext cx="13999220" cy="505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1.1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พระเจ้าทรงปรารถนา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ความสัมพันธ์ที่ใกล้ชิด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กับท่านอย่างมาก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33158" y="8003378"/>
            <a:ext cx="5021684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-258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752600" y="3136378"/>
            <a:ext cx="15621000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เราเขียนข้อความเหล่านี้มาเพื่อให้ความชื่นชมยินดีของเรา ทั้งหลายเต็มบริบูรณ์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1ยอห์น 1:4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2757454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-258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853381" y="3162188"/>
            <a:ext cx="14630400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ขอทรงชำระพวกเขาให้บริสุทธิ์ โดยความจริง พระวจนะของพระองค์เป็นความจริง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ยอห์น 17:17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8918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-258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828799" y="2475941"/>
            <a:ext cx="146304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พระองค์ทรงฟื้นฟูจิตวิญญาณของข้าพเจ้า พระองค์ทรงนำข้าพเจ้าไปในทางชอบธรรม เพื่อเห็นแก่พระนามของพระองค์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สดุดี 23 :3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3403561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81" y="-2581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853381" y="3162188"/>
            <a:ext cx="14630400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th-TH" sz="7999" spc="215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เพราะพระวิญญาณของพระเจ้าทรงนำผู้ใด ผู้นั้นเป็นบุตรของพระเจ้า</a:t>
            </a:r>
            <a:endParaRPr lang="en-US" sz="7999" spc="215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8282" y="8842873"/>
            <a:ext cx="4691435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th-TH" sz="49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โรม 8:14</a:t>
            </a:r>
            <a:endParaRPr lang="en-US" sz="4999" dirty="0">
              <a:solidFill>
                <a:srgbClr val="FE7826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3689817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7439143" y="1834558"/>
            <a:ext cx="365194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เพื่อพระคริสต์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4224" y="6841519"/>
            <a:ext cx="6419552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ใกล้ชิดกับพระเจ้า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5347101" y="2299696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6" name="AutoShape 6"/>
          <p:cNvSpPr/>
          <p:nvPr/>
        </p:nvSpPr>
        <p:spPr>
          <a:xfrm flipV="1">
            <a:off x="11524424" y="2285408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CD283D-0242-9355-0B0D-5A9C68AA3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7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7439143" y="1834558"/>
            <a:ext cx="365194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4B453D"/>
                </a:solidFill>
                <a:latin typeface="Prompt"/>
                <a:ea typeface="Prompt"/>
                <a:cs typeface="Prompt"/>
                <a:sym typeface="Prompt"/>
              </a:rPr>
              <a:t>เพื่อพระคริสต์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4224" y="6841519"/>
            <a:ext cx="6419552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ใกล้ชิดกับพระเจ้า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5347101" y="2299696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6" name="AutoShape 6"/>
          <p:cNvSpPr/>
          <p:nvPr/>
        </p:nvSpPr>
        <p:spPr>
          <a:xfrm flipV="1">
            <a:off x="11524424" y="2285408"/>
            <a:ext cx="1658705" cy="0"/>
          </a:xfrm>
          <a:prstGeom prst="line">
            <a:avLst/>
          </a:prstGeom>
          <a:ln w="28575" cap="flat">
            <a:solidFill>
              <a:srgbClr val="4B45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503587" y="1403280"/>
            <a:ext cx="13280827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ท่านคิดหรือว่าพระคัมภีร์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กล่าวอย่างไร้เหตุผลที่ว่า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จิตวิญญาณซึ่งพระเจ้า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ทรงให้อยู่ในเรานั้น อยากให้เรา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เป็นของพระเจ้าเท่านั้น?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9008" y="8413749"/>
            <a:ext cx="344998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490027">
            <a:off x="9207118" y="-967260"/>
            <a:ext cx="10636883" cy="7312857"/>
          </a:xfrm>
          <a:custGeom>
            <a:avLst/>
            <a:gdLst/>
            <a:ahLst/>
            <a:cxnLst/>
            <a:rect l="l" t="t" r="r" b="b"/>
            <a:pathLst>
              <a:path w="10636883" h="7312857">
                <a:moveTo>
                  <a:pt x="0" y="0"/>
                </a:moveTo>
                <a:lnTo>
                  <a:pt x="10636882" y="0"/>
                </a:lnTo>
                <a:lnTo>
                  <a:pt x="10636882" y="7312857"/>
                </a:lnTo>
                <a:lnTo>
                  <a:pt x="0" y="7312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TextBox 4"/>
          <p:cNvSpPr txBox="1"/>
          <p:nvPr/>
        </p:nvSpPr>
        <p:spPr>
          <a:xfrm>
            <a:off x="1980232" y="1536856"/>
            <a:ext cx="14327535" cy="6761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spc="427" dirty="0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1.2 </a:t>
            </a: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บางคนคิดว่า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เป็นไปไม่ได้อีกต่อไปแล้ว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ที่จะมีความใกล้ชิด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299"/>
              </a:lnSpc>
            </a:pPr>
            <a:r>
              <a:rPr lang="en-US" sz="9499" spc="427" dirty="0" err="1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กับพระเจ้า</a:t>
            </a:r>
            <a:endParaRPr lang="en-US" sz="9499" spc="427" dirty="0">
              <a:solidFill>
                <a:srgbClr val="4B453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77036" y="8340477"/>
            <a:ext cx="5933926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</a:t>
            </a:r>
            <a:r>
              <a:rPr lang="en-US" sz="5499" dirty="0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 4 : 1 - 8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999854" y="1593465"/>
            <a:ext cx="12288292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อะไรคือต้นเหตุของการต่อสู้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และการทะเลาะวิวาท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ในหมู่พวกท่าน? สิ่งเหล่านี้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มาจากตัณหาซึ่งขับเคี่ยวกัน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ภายในท่านไม่ใช่หรือ?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78688" y="8413749"/>
            <a:ext cx="3330625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028602" y="1586129"/>
            <a:ext cx="14230796" cy="649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ท่านอยากได้แต่ไม่ได้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ท่านฆ่าและละโมบของผู้อื่น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ท่านไม่ได้สิ่งที่ตนต้องการก็วิวาท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และต่อสู้กัน ท่านไม่มีเพราะ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4B453D"/>
                </a:solidFill>
                <a:latin typeface="Prompt Bold"/>
                <a:ea typeface="Prompt Bold"/>
                <a:cs typeface="Prompt Bold"/>
                <a:sym typeface="Prompt Bold"/>
              </a:rPr>
              <a:t>ไม่ได้ทูลขอพระเจ้า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7371" y="8413749"/>
            <a:ext cx="3453259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E7826"/>
                </a:solidFill>
                <a:latin typeface="Prompt Bold"/>
                <a:ea typeface="Prompt Bold"/>
                <a:cs typeface="Prompt Bold"/>
                <a:sym typeface="Prompt Bold"/>
              </a:rPr>
              <a:t>ยากอบ 4 :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1442</Words>
  <Application>Microsoft Office PowerPoint</Application>
  <PresentationFormat>Custom</PresentationFormat>
  <Paragraphs>248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Prompt</vt:lpstr>
      <vt:lpstr>Prompt Bold Italics</vt:lpstr>
      <vt:lpstr>Arial</vt:lpstr>
      <vt:lpstr>Calibri</vt:lpstr>
      <vt:lpstr>Prompt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เพื่อพระคริสต์ : ใกล้ชิดกับพระเจ้า</dc:title>
  <cp:lastModifiedBy>LCD</cp:lastModifiedBy>
  <cp:revision>6</cp:revision>
  <dcterms:created xsi:type="dcterms:W3CDTF">2006-08-16T00:00:00Z</dcterms:created>
  <dcterms:modified xsi:type="dcterms:W3CDTF">2024-09-01T10:38:14Z</dcterms:modified>
  <dc:identifier>DAGOvbi_ET4</dc:identifier>
</cp:coreProperties>
</file>