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0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18288000" cy="10287000"/>
  <p:notesSz cx="6858000" cy="9144000"/>
  <p:embeddedFontLst>
    <p:embeddedFont>
      <p:font typeface="หิน" panose="020B0604020202020204" charset="-34"/>
      <p:regular r:id="rId51"/>
    </p:embeddedFont>
    <p:embeddedFont>
      <p:font typeface="หิน Bold" panose="020B0604020202020204" charset="-34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3CB275-A846-474E-A92D-F7D6A2281302}" v="47" dt="2024-08-18T06:16:53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30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CD" userId="4e2f1262-f10b-4578-a4b0-92bbee04be7e" providerId="ADAL" clId="{E43CB275-A846-474E-A92D-F7D6A2281302}"/>
    <pc:docChg chg="undo redo custSel addSld delSld modSld modMainMaster">
      <pc:chgData name="LCD" userId="4e2f1262-f10b-4578-a4b0-92bbee04be7e" providerId="ADAL" clId="{E43CB275-A846-474E-A92D-F7D6A2281302}" dt="2024-08-18T06:16:53.321" v="176"/>
      <pc:docMkLst>
        <pc:docMk/>
      </pc:docMkLst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56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57"/>
        </pc:sldMkLst>
      </pc:sldChg>
      <pc:sldChg chg="setBg">
        <pc:chgData name="LCD" userId="4e2f1262-f10b-4578-a4b0-92bbee04be7e" providerId="ADAL" clId="{E43CB275-A846-474E-A92D-F7D6A2281302}" dt="2024-08-18T06:02:53.802" v="70"/>
        <pc:sldMkLst>
          <pc:docMk/>
          <pc:sldMk cId="0" sldId="258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59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60"/>
        </pc:sldMkLst>
      </pc:sldChg>
      <pc:sldChg chg="setBg">
        <pc:chgData name="LCD" userId="4e2f1262-f10b-4578-a4b0-92bbee04be7e" providerId="ADAL" clId="{E43CB275-A846-474E-A92D-F7D6A2281302}" dt="2024-08-18T04:08:13.102" v="38"/>
        <pc:sldMkLst>
          <pc:docMk/>
          <pc:sldMk cId="0" sldId="261"/>
        </pc:sldMkLst>
      </pc:sldChg>
      <pc:sldChg chg="modSp add del mod setBg">
        <pc:chgData name="LCD" userId="4e2f1262-f10b-4578-a4b0-92bbee04be7e" providerId="ADAL" clId="{E43CB275-A846-474E-A92D-F7D6A2281302}" dt="2024-08-18T06:16:53.088" v="175"/>
        <pc:sldMkLst>
          <pc:docMk/>
          <pc:sldMk cId="0" sldId="262"/>
        </pc:sldMkLst>
        <pc:spChg chg="mod">
          <ac:chgData name="LCD" userId="4e2f1262-f10b-4578-a4b0-92bbee04be7e" providerId="ADAL" clId="{E43CB275-A846-474E-A92D-F7D6A2281302}" dt="2024-08-18T06:16:53.088" v="175"/>
          <ac:spMkLst>
            <pc:docMk/>
            <pc:sldMk cId="0" sldId="262"/>
            <ac:spMk id="5" creationId="{00000000-0000-0000-0000-000000000000}"/>
          </ac:spMkLst>
        </pc:spChg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63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64"/>
        </pc:sldMkLst>
      </pc:sldChg>
      <pc:sldChg chg="modSp mod setBg">
        <pc:chgData name="LCD" userId="4e2f1262-f10b-4578-a4b0-92bbee04be7e" providerId="ADAL" clId="{E43CB275-A846-474E-A92D-F7D6A2281302}" dt="2024-08-18T04:16:54.630" v="48" actId="13926"/>
        <pc:sldMkLst>
          <pc:docMk/>
          <pc:sldMk cId="0" sldId="265"/>
        </pc:sldMkLst>
        <pc:spChg chg="mod">
          <ac:chgData name="LCD" userId="4e2f1262-f10b-4578-a4b0-92bbee04be7e" providerId="ADAL" clId="{E43CB275-A846-474E-A92D-F7D6A2281302}" dt="2024-08-18T04:16:54.630" v="48" actId="13926"/>
          <ac:spMkLst>
            <pc:docMk/>
            <pc:sldMk cId="0" sldId="265"/>
            <ac:spMk id="5" creationId="{00000000-0000-0000-0000-000000000000}"/>
          </ac:spMkLst>
        </pc:spChg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66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67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68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69"/>
        </pc:sldMkLst>
      </pc:sldChg>
      <pc:sldChg chg="modSp mod setBg">
        <pc:chgData name="LCD" userId="4e2f1262-f10b-4578-a4b0-92bbee04be7e" providerId="ADAL" clId="{E43CB275-A846-474E-A92D-F7D6A2281302}" dt="2024-08-18T04:07:03.339" v="31"/>
        <pc:sldMkLst>
          <pc:docMk/>
          <pc:sldMk cId="0" sldId="270"/>
        </pc:sldMkLst>
        <pc:spChg chg="mod">
          <ac:chgData name="LCD" userId="4e2f1262-f10b-4578-a4b0-92bbee04be7e" providerId="ADAL" clId="{E43CB275-A846-474E-A92D-F7D6A2281302}" dt="2024-08-18T00:41:33.917" v="1" actId="20577"/>
          <ac:spMkLst>
            <pc:docMk/>
            <pc:sldMk cId="0" sldId="270"/>
            <ac:spMk id="6" creationId="{00000000-0000-0000-0000-000000000000}"/>
          </ac:spMkLst>
        </pc:spChg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71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72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73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74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75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76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77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78"/>
        </pc:sldMkLst>
      </pc:sldChg>
      <pc:sldChg chg="modSp mod setBg">
        <pc:chgData name="LCD" userId="4e2f1262-f10b-4578-a4b0-92bbee04be7e" providerId="ADAL" clId="{E43CB275-A846-474E-A92D-F7D6A2281302}" dt="2024-08-18T04:34:13.195" v="49" actId="13926"/>
        <pc:sldMkLst>
          <pc:docMk/>
          <pc:sldMk cId="0" sldId="279"/>
        </pc:sldMkLst>
        <pc:spChg chg="mod">
          <ac:chgData name="LCD" userId="4e2f1262-f10b-4578-a4b0-92bbee04be7e" providerId="ADAL" clId="{E43CB275-A846-474E-A92D-F7D6A2281302}" dt="2024-08-18T04:34:13.195" v="49" actId="13926"/>
          <ac:spMkLst>
            <pc:docMk/>
            <pc:sldMk cId="0" sldId="279"/>
            <ac:spMk id="5" creationId="{00000000-0000-0000-0000-000000000000}"/>
          </ac:spMkLst>
        </pc:spChg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80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81"/>
        </pc:sldMkLst>
      </pc:sldChg>
      <pc:sldChg chg="modSp mod setBg">
        <pc:chgData name="LCD" userId="4e2f1262-f10b-4578-a4b0-92bbee04be7e" providerId="ADAL" clId="{E43CB275-A846-474E-A92D-F7D6A2281302}" dt="2024-08-18T04:38:15.438" v="50" actId="13926"/>
        <pc:sldMkLst>
          <pc:docMk/>
          <pc:sldMk cId="0" sldId="282"/>
        </pc:sldMkLst>
        <pc:spChg chg="mod">
          <ac:chgData name="LCD" userId="4e2f1262-f10b-4578-a4b0-92bbee04be7e" providerId="ADAL" clId="{E43CB275-A846-474E-A92D-F7D6A2281302}" dt="2024-08-18T04:38:15.438" v="50" actId="13926"/>
          <ac:spMkLst>
            <pc:docMk/>
            <pc:sldMk cId="0" sldId="282"/>
            <ac:spMk id="5" creationId="{00000000-0000-0000-0000-000000000000}"/>
          </ac:spMkLst>
        </pc:spChg>
      </pc:sldChg>
      <pc:sldChg chg="modSp mod setBg">
        <pc:chgData name="LCD" userId="4e2f1262-f10b-4578-a4b0-92bbee04be7e" providerId="ADAL" clId="{E43CB275-A846-474E-A92D-F7D6A2281302}" dt="2024-08-18T04:38:34.665" v="56" actId="20577"/>
        <pc:sldMkLst>
          <pc:docMk/>
          <pc:sldMk cId="0" sldId="283"/>
        </pc:sldMkLst>
        <pc:spChg chg="mod">
          <ac:chgData name="LCD" userId="4e2f1262-f10b-4578-a4b0-92bbee04be7e" providerId="ADAL" clId="{E43CB275-A846-474E-A92D-F7D6A2281302}" dt="2024-08-18T04:38:34.665" v="56" actId="20577"/>
          <ac:spMkLst>
            <pc:docMk/>
            <pc:sldMk cId="0" sldId="283"/>
            <ac:spMk id="5" creationId="{00000000-0000-0000-0000-000000000000}"/>
          </ac:spMkLst>
        </pc:spChg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84"/>
        </pc:sldMkLst>
      </pc:sldChg>
      <pc:sldChg chg="modSp mod setBg">
        <pc:chgData name="LCD" userId="4e2f1262-f10b-4578-a4b0-92bbee04be7e" providerId="ADAL" clId="{E43CB275-A846-474E-A92D-F7D6A2281302}" dt="2024-08-18T04:40:10.623" v="62" actId="20577"/>
        <pc:sldMkLst>
          <pc:docMk/>
          <pc:sldMk cId="0" sldId="285"/>
        </pc:sldMkLst>
        <pc:spChg chg="mod">
          <ac:chgData name="LCD" userId="4e2f1262-f10b-4578-a4b0-92bbee04be7e" providerId="ADAL" clId="{E43CB275-A846-474E-A92D-F7D6A2281302}" dt="2024-08-18T04:40:10.623" v="62" actId="20577"/>
          <ac:spMkLst>
            <pc:docMk/>
            <pc:sldMk cId="0" sldId="285"/>
            <ac:spMk id="5" creationId="{00000000-0000-0000-0000-000000000000}"/>
          </ac:spMkLst>
        </pc:spChg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86"/>
        </pc:sldMkLst>
      </pc:sldChg>
      <pc:sldChg chg="modSp mod setBg">
        <pc:chgData name="LCD" userId="4e2f1262-f10b-4578-a4b0-92bbee04be7e" providerId="ADAL" clId="{E43CB275-A846-474E-A92D-F7D6A2281302}" dt="2024-08-18T04:41:44.414" v="65" actId="20577"/>
        <pc:sldMkLst>
          <pc:docMk/>
          <pc:sldMk cId="0" sldId="287"/>
        </pc:sldMkLst>
        <pc:spChg chg="mod">
          <ac:chgData name="LCD" userId="4e2f1262-f10b-4578-a4b0-92bbee04be7e" providerId="ADAL" clId="{E43CB275-A846-474E-A92D-F7D6A2281302}" dt="2024-08-18T04:41:44.414" v="65" actId="20577"/>
          <ac:spMkLst>
            <pc:docMk/>
            <pc:sldMk cId="0" sldId="287"/>
            <ac:spMk id="5" creationId="{00000000-0000-0000-0000-000000000000}"/>
          </ac:spMkLst>
        </pc:spChg>
        <pc:spChg chg="mod">
          <ac:chgData name="LCD" userId="4e2f1262-f10b-4578-a4b0-92bbee04be7e" providerId="ADAL" clId="{E43CB275-A846-474E-A92D-F7D6A2281302}" dt="2024-08-18T04:41:00.463" v="63" actId="1076"/>
          <ac:spMkLst>
            <pc:docMk/>
            <pc:sldMk cId="0" sldId="287"/>
            <ac:spMk id="6" creationId="{00000000-0000-0000-0000-000000000000}"/>
          </ac:spMkLst>
        </pc:spChg>
      </pc:sldChg>
      <pc:sldChg chg="modSp mod setBg">
        <pc:chgData name="LCD" userId="4e2f1262-f10b-4578-a4b0-92bbee04be7e" providerId="ADAL" clId="{E43CB275-A846-474E-A92D-F7D6A2281302}" dt="2024-08-18T04:41:14.722" v="64" actId="1076"/>
        <pc:sldMkLst>
          <pc:docMk/>
          <pc:sldMk cId="0" sldId="288"/>
        </pc:sldMkLst>
        <pc:spChg chg="mod">
          <ac:chgData name="LCD" userId="4e2f1262-f10b-4578-a4b0-92bbee04be7e" providerId="ADAL" clId="{E43CB275-A846-474E-A92D-F7D6A2281302}" dt="2024-08-18T04:41:14.722" v="64" actId="1076"/>
          <ac:spMkLst>
            <pc:docMk/>
            <pc:sldMk cId="0" sldId="288"/>
            <ac:spMk id="5" creationId="{00000000-0000-0000-0000-000000000000}"/>
          </ac:spMkLst>
        </pc:spChg>
        <pc:spChg chg="mod">
          <ac:chgData name="LCD" userId="4e2f1262-f10b-4578-a4b0-92bbee04be7e" providerId="ADAL" clId="{E43CB275-A846-474E-A92D-F7D6A2281302}" dt="2024-08-18T04:41:14.722" v="64" actId="1076"/>
          <ac:spMkLst>
            <pc:docMk/>
            <pc:sldMk cId="0" sldId="288"/>
            <ac:spMk id="6" creationId="{00000000-0000-0000-0000-000000000000}"/>
          </ac:spMkLst>
        </pc:spChg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89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90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91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92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93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94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95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96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97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98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299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300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301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302"/>
        </pc:sldMkLst>
      </pc:sldChg>
      <pc:sldChg chg="setBg">
        <pc:chgData name="LCD" userId="4e2f1262-f10b-4578-a4b0-92bbee04be7e" providerId="ADAL" clId="{E43CB275-A846-474E-A92D-F7D6A2281302}" dt="2024-08-18T04:07:03.339" v="31"/>
        <pc:sldMkLst>
          <pc:docMk/>
          <pc:sldMk cId="0" sldId="303"/>
        </pc:sldMkLst>
      </pc:sldChg>
      <pc:sldChg chg="modSp add mod">
        <pc:chgData name="LCD" userId="4e2f1262-f10b-4578-a4b0-92bbee04be7e" providerId="ADAL" clId="{E43CB275-A846-474E-A92D-F7D6A2281302}" dt="2024-08-18T06:08:14.262" v="102" actId="20577"/>
        <pc:sldMkLst>
          <pc:docMk/>
          <pc:sldMk cId="639492097" sldId="304"/>
        </pc:sldMkLst>
        <pc:spChg chg="mod">
          <ac:chgData name="LCD" userId="4e2f1262-f10b-4578-a4b0-92bbee04be7e" providerId="ADAL" clId="{E43CB275-A846-474E-A92D-F7D6A2281302}" dt="2024-08-18T06:07:48.597" v="75" actId="20577"/>
          <ac:spMkLst>
            <pc:docMk/>
            <pc:sldMk cId="639492097" sldId="304"/>
            <ac:spMk id="5" creationId="{00000000-0000-0000-0000-000000000000}"/>
          </ac:spMkLst>
        </pc:spChg>
        <pc:spChg chg="mod">
          <ac:chgData name="LCD" userId="4e2f1262-f10b-4578-a4b0-92bbee04be7e" providerId="ADAL" clId="{E43CB275-A846-474E-A92D-F7D6A2281302}" dt="2024-08-18T06:08:14.262" v="102" actId="20577"/>
          <ac:spMkLst>
            <pc:docMk/>
            <pc:sldMk cId="639492097" sldId="304"/>
            <ac:spMk id="6" creationId="{00000000-0000-0000-0000-000000000000}"/>
          </ac:spMkLst>
        </pc:spChg>
      </pc:sldChg>
      <pc:sldChg chg="add del">
        <pc:chgData name="LCD" userId="4e2f1262-f10b-4578-a4b0-92bbee04be7e" providerId="ADAL" clId="{E43CB275-A846-474E-A92D-F7D6A2281302}" dt="2024-08-18T06:16:53.321" v="176"/>
        <pc:sldMkLst>
          <pc:docMk/>
          <pc:sldMk cId="3337156572" sldId="305"/>
        </pc:sldMkLst>
      </pc:sldChg>
      <pc:sldChg chg="modSp del mod">
        <pc:chgData name="LCD" userId="4e2f1262-f10b-4578-a4b0-92bbee04be7e" providerId="ADAL" clId="{E43CB275-A846-474E-A92D-F7D6A2281302}" dt="2024-08-18T06:16:52.403" v="172"/>
        <pc:sldMkLst>
          <pc:docMk/>
          <pc:sldMk cId="1370056986" sldId="306"/>
        </pc:sldMkLst>
        <pc:spChg chg="mod">
          <ac:chgData name="LCD" userId="4e2f1262-f10b-4578-a4b0-92bbee04be7e" providerId="ADAL" clId="{E43CB275-A846-474E-A92D-F7D6A2281302}" dt="2024-08-18T06:16:52.185" v="171" actId="20577"/>
          <ac:spMkLst>
            <pc:docMk/>
            <pc:sldMk cId="1370056986" sldId="306"/>
            <ac:spMk id="5" creationId="{00000000-0000-0000-0000-000000000000}"/>
          </ac:spMkLst>
        </pc:spChg>
        <pc:spChg chg="mod">
          <ac:chgData name="LCD" userId="4e2f1262-f10b-4578-a4b0-92bbee04be7e" providerId="ADAL" clId="{E43CB275-A846-474E-A92D-F7D6A2281302}" dt="2024-08-18T06:16:51.977" v="170" actId="20577"/>
          <ac:spMkLst>
            <pc:docMk/>
            <pc:sldMk cId="1370056986" sldId="306"/>
            <ac:spMk id="6" creationId="{00000000-0000-0000-0000-000000000000}"/>
          </ac:spMkLst>
        </pc:spChg>
      </pc:sldChg>
      <pc:sldMasterChg chg="setBg modSldLayout">
        <pc:chgData name="LCD" userId="4e2f1262-f10b-4578-a4b0-92bbee04be7e" providerId="ADAL" clId="{E43CB275-A846-474E-A92D-F7D6A2281302}" dt="2024-08-18T04:07:03.339" v="31"/>
        <pc:sldMasterMkLst>
          <pc:docMk/>
          <pc:sldMasterMk cId="0" sldId="2147483648"/>
        </pc:sldMasterMkLst>
        <pc:sldLayoutChg chg="setBg">
          <pc:chgData name="LCD" userId="4e2f1262-f10b-4578-a4b0-92bbee04be7e" providerId="ADAL" clId="{E43CB275-A846-474E-A92D-F7D6A2281302}" dt="2024-08-18T04:07:03.339" v="31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LCD" userId="4e2f1262-f10b-4578-a4b0-92bbee04be7e" providerId="ADAL" clId="{E43CB275-A846-474E-A92D-F7D6A2281302}" dt="2024-08-18T04:07:03.339" v="31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LCD" userId="4e2f1262-f10b-4578-a4b0-92bbee04be7e" providerId="ADAL" clId="{E43CB275-A846-474E-A92D-F7D6A2281302}" dt="2024-08-18T04:07:03.339" v="31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LCD" userId="4e2f1262-f10b-4578-a4b0-92bbee04be7e" providerId="ADAL" clId="{E43CB275-A846-474E-A92D-F7D6A2281302}" dt="2024-08-18T04:07:03.339" v="31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LCD" userId="4e2f1262-f10b-4578-a4b0-92bbee04be7e" providerId="ADAL" clId="{E43CB275-A846-474E-A92D-F7D6A2281302}" dt="2024-08-18T04:07:03.339" v="31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LCD" userId="4e2f1262-f10b-4578-a4b0-92bbee04be7e" providerId="ADAL" clId="{E43CB275-A846-474E-A92D-F7D6A2281302}" dt="2024-08-18T04:07:03.339" v="31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LCD" userId="4e2f1262-f10b-4578-a4b0-92bbee04be7e" providerId="ADAL" clId="{E43CB275-A846-474E-A92D-F7D6A2281302}" dt="2024-08-18T04:07:03.339" v="31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LCD" userId="4e2f1262-f10b-4578-a4b0-92bbee04be7e" providerId="ADAL" clId="{E43CB275-A846-474E-A92D-F7D6A2281302}" dt="2024-08-18T04:07:03.339" v="31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LCD" userId="4e2f1262-f10b-4578-a4b0-92bbee04be7e" providerId="ADAL" clId="{E43CB275-A846-474E-A92D-F7D6A2281302}" dt="2024-08-18T04:07:03.339" v="31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LCD" userId="4e2f1262-f10b-4578-a4b0-92bbee04be7e" providerId="ADAL" clId="{E43CB275-A846-474E-A92D-F7D6A2281302}" dt="2024-08-18T04:07:03.339" v="31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LCD" userId="4e2f1262-f10b-4578-a4b0-92bbee04be7e" providerId="ADAL" clId="{E43CB275-A846-474E-A92D-F7D6A2281302}" dt="2024-08-18T04:07:03.339" v="31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51450" y="0"/>
            <a:ext cx="17816749" cy="10287000"/>
            <a:chOff x="0" y="0"/>
            <a:chExt cx="812800" cy="4692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69293"/>
            </a:xfrm>
            <a:custGeom>
              <a:avLst/>
              <a:gdLst/>
              <a:ahLst/>
              <a:cxnLst/>
              <a:rect l="l" t="t" r="r" b="b"/>
              <a:pathLst>
                <a:path w="812800" h="469293">
                  <a:moveTo>
                    <a:pt x="406400" y="469293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69293"/>
                  </a:lnTo>
                  <a:close/>
                </a:path>
              </a:pathLst>
            </a:custGeom>
            <a:blipFill>
              <a:blip r:embed="rId2"/>
              <a:stretch>
                <a:fillRect b="-1539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30353" y="1455278"/>
            <a:ext cx="1694572" cy="1694572"/>
          </a:xfrm>
          <a:custGeom>
            <a:avLst/>
            <a:gdLst/>
            <a:ahLst/>
            <a:cxnLst/>
            <a:rect l="l" t="t" r="r" b="b"/>
            <a:pathLst>
              <a:path w="1694572" h="1694572">
                <a:moveTo>
                  <a:pt x="0" y="0"/>
                </a:moveTo>
                <a:lnTo>
                  <a:pt x="1694572" y="0"/>
                </a:lnTo>
                <a:lnTo>
                  <a:pt x="1694572" y="1694572"/>
                </a:lnTo>
                <a:lnTo>
                  <a:pt x="0" y="1694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4909964" y="3740400"/>
            <a:ext cx="15852882" cy="394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8"/>
              </a:lnSpc>
            </a:pPr>
            <a:r>
              <a:rPr lang="en-US" sz="17468" spc="786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คริสเตียน</a:t>
            </a:r>
          </a:p>
          <a:p>
            <a:pPr algn="ctr">
              <a:lnSpc>
                <a:spcPts val="14498"/>
              </a:lnSpc>
            </a:pPr>
            <a:r>
              <a:rPr lang="en-US" sz="17468" spc="786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กับบทบัญญัติ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12365300" y="574240"/>
            <a:ext cx="1671203" cy="1671203"/>
          </a:xfrm>
          <a:custGeom>
            <a:avLst/>
            <a:gdLst/>
            <a:ahLst/>
            <a:cxnLst/>
            <a:rect l="l" t="t" r="r" b="b"/>
            <a:pathLst>
              <a:path w="1671203" h="1671203">
                <a:moveTo>
                  <a:pt x="0" y="0"/>
                </a:moveTo>
                <a:lnTo>
                  <a:pt x="1671202" y="0"/>
                </a:lnTo>
                <a:lnTo>
                  <a:pt x="1671202" y="1671202"/>
                </a:lnTo>
                <a:lnTo>
                  <a:pt x="0" y="167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7" name="Freeform 7"/>
          <p:cNvSpPr/>
          <p:nvPr/>
        </p:nvSpPr>
        <p:spPr>
          <a:xfrm rot="-10800000">
            <a:off x="6631891" y="7174533"/>
            <a:ext cx="1671203" cy="1671203"/>
          </a:xfrm>
          <a:custGeom>
            <a:avLst/>
            <a:gdLst/>
            <a:ahLst/>
            <a:cxnLst/>
            <a:rect l="l" t="t" r="r" b="b"/>
            <a:pathLst>
              <a:path w="1671203" h="1671203">
                <a:moveTo>
                  <a:pt x="0" y="0"/>
                </a:moveTo>
                <a:lnTo>
                  <a:pt x="1671203" y="0"/>
                </a:lnTo>
                <a:lnTo>
                  <a:pt x="1671203" y="1671202"/>
                </a:lnTo>
                <a:lnTo>
                  <a:pt x="0" y="167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>
            <a:off x="4410659" y="8220104"/>
            <a:ext cx="1694572" cy="1694572"/>
          </a:xfrm>
          <a:custGeom>
            <a:avLst/>
            <a:gdLst/>
            <a:ahLst/>
            <a:cxnLst/>
            <a:rect l="l" t="t" r="r" b="b"/>
            <a:pathLst>
              <a:path w="1694572" h="1694572">
                <a:moveTo>
                  <a:pt x="0" y="0"/>
                </a:moveTo>
                <a:lnTo>
                  <a:pt x="1694572" y="0"/>
                </a:lnTo>
                <a:lnTo>
                  <a:pt x="1694572" y="1694571"/>
                </a:lnTo>
                <a:lnTo>
                  <a:pt x="0" y="1694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637845" y="-1964405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-639009" y="-364765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57258" r="-3966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35332" y="2336165"/>
            <a:ext cx="13505835" cy="7941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พระเยซูเสด็จมาเพื่อ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ทำให้บทบัญญัติ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และหนังสือผู้เผย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พระวจนะสมบูรณ์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ไม่ได้ยกเลิกบทบัญญัติ </a:t>
            </a:r>
          </a:p>
          <a:p>
            <a:pPr algn="ctr">
              <a:lnSpc>
                <a:spcPts val="4400"/>
              </a:lnSpc>
            </a:pPr>
            <a:endParaRPr lang="en-US" sz="9999" spc="449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7800"/>
              </a:lnSpc>
            </a:pPr>
            <a:r>
              <a:rPr lang="en-US" sz="7800" spc="35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มัทธิว 5:17-20, ลูกา 24:44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44802" y="35285"/>
            <a:ext cx="15886897" cy="342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9"/>
              </a:lnSpc>
            </a:pPr>
            <a:r>
              <a:rPr lang="en-US" sz="24999" spc="1124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2.1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534276"/>
            <a:ext cx="18288000" cy="6645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12000" spc="449" dirty="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“</a:t>
            </a:r>
            <a:r>
              <a:rPr lang="en-US" sz="12000" spc="449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อย่าคิดว่าเรามาเพื่อล้มล้าง</a:t>
            </a:r>
            <a:endParaRPr lang="en-US" sz="12000" spc="449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9999"/>
              </a:lnSpc>
            </a:pPr>
            <a:r>
              <a:rPr lang="en-US" sz="12000" spc="449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หนังสือบทบัญญัติ</a:t>
            </a:r>
            <a:endParaRPr lang="en-US" sz="12000" spc="449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9999"/>
              </a:lnSpc>
            </a:pPr>
            <a:r>
              <a:rPr lang="en-US" sz="12000" spc="449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หรือหนังสือผู้เผยพระวจนะ</a:t>
            </a:r>
            <a:endParaRPr lang="en-US" sz="12000" spc="449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9999"/>
              </a:lnSpc>
            </a:pPr>
            <a:r>
              <a:rPr lang="en-US" sz="12000" spc="449" dirty="0" err="1">
                <a:solidFill>
                  <a:srgbClr val="0B1320"/>
                </a:solidFill>
                <a:highlight>
                  <a:srgbClr val="FFFF00"/>
                </a:highlight>
                <a:latin typeface="หิน"/>
                <a:ea typeface="หิน"/>
                <a:cs typeface="หิน"/>
                <a:sym typeface="หิน"/>
              </a:rPr>
              <a:t>เราไม่ได้มาล้มล้าง</a:t>
            </a:r>
            <a:endParaRPr lang="en-US" sz="12000" spc="449" dirty="0">
              <a:solidFill>
                <a:srgbClr val="0B1320"/>
              </a:solidFill>
              <a:highlight>
                <a:srgbClr val="FFFF00"/>
              </a:highlight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9999"/>
              </a:lnSpc>
            </a:pPr>
            <a:r>
              <a:rPr lang="en-US" sz="12000" spc="449" dirty="0" err="1">
                <a:solidFill>
                  <a:srgbClr val="0B1320"/>
                </a:solidFill>
                <a:highlight>
                  <a:srgbClr val="FFFF00"/>
                </a:highlight>
                <a:latin typeface="หิน"/>
                <a:ea typeface="หิน"/>
                <a:cs typeface="หิน"/>
                <a:sym typeface="หิน"/>
              </a:rPr>
              <a:t>แต่มาเพื่อทำให้สำเร็จครบถ้วน</a:t>
            </a:r>
            <a:endParaRPr lang="en-US" sz="9999" spc="449" dirty="0">
              <a:solidFill>
                <a:srgbClr val="0B1320"/>
              </a:solidFill>
              <a:highlight>
                <a:srgbClr val="FFFF00"/>
              </a:highlight>
              <a:latin typeface="หิน"/>
              <a:ea typeface="หิน"/>
              <a:cs typeface="หิน"/>
              <a:sym typeface="หิน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8394700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มัทธิว 5:17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765473"/>
            <a:ext cx="18288000" cy="769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เราบอกความจริงแก่ท่านว่า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ตราบจนฟ้าและดินสูญสิ้นไป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แม้อักษรที่เล็กที่สุดสักตัวหนึ่งหรือขีดๆ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หนึ่งก็จะไม่มีทางสูญหายจาก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หนังสือบทบัญญัติจนกว่า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ทุกสิ่งทุกอย่างจะสำเร็จครบถ้วน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394700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มัทธิว 5:18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806451"/>
            <a:ext cx="18288000" cy="769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 ผู้ใดฝ่าฝืนบทบัญญัติเหล่านี้แม้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ข้อเล็กน้อยที่สุดและสอนคนอื่นให้ทำ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เช่นเดียวกัน ผู้นั้นจะได้ชื่อว่าเป็น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ผู้เล็กน้อยที่สุดในอาณาจักรสวรรค์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ส่วนผู้ที่ปฏิบัติและสั่งสอนตามคำบัญชาเหล่านี้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จะได้ชื่อว่าเป็นผู้ยิ่งใหญ่ในอาณาจักรสวรรค์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394700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มัทธิว 5:19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2011363"/>
            <a:ext cx="18288000" cy="642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เพราะเราบอกท่านว่าหากความชอบธรรม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ของท่านไม่มากกว่าของพวกฟาริสี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และเหล่าธรรมาจารย์แล้ว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ท่านจะไม่ได้เข้าอาณาจักรสวรรค์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อย่างแน่นอน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394700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มัทธิว 5:20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765473"/>
            <a:ext cx="18288000" cy="769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พระองค์ตรัสกับพวกเขาว่า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“นี่คือสิ่งที่เราบอกไว้เมื่อยังอยู่กับท่านทั้งหลาย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คือทุกสิ่งต้องสำเร็จตามที่เขียนไว้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เกี่ยวกับเราในหนังสือบัญญัติของโมเสส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หนังสือผู้เผยพระวจนะ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และในหนังสือสดุดี”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394700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ลูกา 24:44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55811" y="-822211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264400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82033" r="-21897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749397" y="4403090"/>
            <a:ext cx="17180787" cy="485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พระเยซูได้ทำให้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ข้อกำหนดของบทบัญญัติ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สมบูรณ์เพื่อท่าน </a:t>
            </a:r>
          </a:p>
          <a:p>
            <a:pPr algn="ctr">
              <a:lnSpc>
                <a:spcPts val="7800"/>
              </a:lnSpc>
            </a:pPr>
            <a:r>
              <a:rPr lang="en-US" sz="7800" spc="35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8:3-4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6342" y="1847216"/>
            <a:ext cx="15886897" cy="342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9"/>
              </a:lnSpc>
            </a:pPr>
            <a:r>
              <a:rPr lang="en-US" sz="24999" spc="1124" dirty="0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2.2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723162"/>
            <a:ext cx="18288000" cy="669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เพราะสิ่งที่บทบัญญัติทำไม่ได้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เนื่องจากวิสัยบาป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ทำให้อ่อนแอนั้นพระเจ้า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ทรงกระทำแล้ว.....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8:3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657534"/>
            <a:ext cx="18288000" cy="669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โดยส่งพระบุตรของพระองค์เอง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มาในสภาพเช่นเดียวกับมนุษย์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ที่เป็นคนบาปเพื่อเป็น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เครื่องบูชาไถ่บาป.....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8:3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2735263"/>
            <a:ext cx="18288000" cy="504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และโดยการกระทำเช่นนี้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พระองค์ได้ตัดสินลงโทษบาป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ในมนุษย์ที่เป็นคนบาป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8:3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51450" y="0"/>
            <a:ext cx="17816749" cy="10287000"/>
            <a:chOff x="0" y="0"/>
            <a:chExt cx="812800" cy="4692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69293"/>
            </a:xfrm>
            <a:custGeom>
              <a:avLst/>
              <a:gdLst/>
              <a:ahLst/>
              <a:cxnLst/>
              <a:rect l="l" t="t" r="r" b="b"/>
              <a:pathLst>
                <a:path w="812800" h="469293">
                  <a:moveTo>
                    <a:pt x="406400" y="469293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69293"/>
                  </a:lnTo>
                  <a:close/>
                </a:path>
              </a:pathLst>
            </a:custGeom>
            <a:blipFill>
              <a:blip r:embed="rId2"/>
              <a:stretch>
                <a:fillRect b="-1539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30353" y="1455278"/>
            <a:ext cx="1694572" cy="1694572"/>
          </a:xfrm>
          <a:custGeom>
            <a:avLst/>
            <a:gdLst/>
            <a:ahLst/>
            <a:cxnLst/>
            <a:rect l="l" t="t" r="r" b="b"/>
            <a:pathLst>
              <a:path w="1694572" h="1694572">
                <a:moveTo>
                  <a:pt x="0" y="0"/>
                </a:moveTo>
                <a:lnTo>
                  <a:pt x="1694572" y="0"/>
                </a:lnTo>
                <a:lnTo>
                  <a:pt x="1694572" y="1694572"/>
                </a:lnTo>
                <a:lnTo>
                  <a:pt x="0" y="1694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4909964" y="3740400"/>
            <a:ext cx="15852882" cy="394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8"/>
              </a:lnSpc>
            </a:pPr>
            <a:r>
              <a:rPr lang="en-US" sz="17468" spc="786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คริสเตียน</a:t>
            </a:r>
          </a:p>
          <a:p>
            <a:pPr algn="ctr">
              <a:lnSpc>
                <a:spcPts val="14498"/>
              </a:lnSpc>
            </a:pPr>
            <a:r>
              <a:rPr lang="en-US" sz="17468" spc="786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กับบทบัญญัติ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36919" y="7537694"/>
            <a:ext cx="12198971" cy="100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spc="6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ตอนที่ 2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12365300" y="574240"/>
            <a:ext cx="1671203" cy="1671203"/>
          </a:xfrm>
          <a:custGeom>
            <a:avLst/>
            <a:gdLst/>
            <a:ahLst/>
            <a:cxnLst/>
            <a:rect l="l" t="t" r="r" b="b"/>
            <a:pathLst>
              <a:path w="1671203" h="1671203">
                <a:moveTo>
                  <a:pt x="0" y="0"/>
                </a:moveTo>
                <a:lnTo>
                  <a:pt x="1671202" y="0"/>
                </a:lnTo>
                <a:lnTo>
                  <a:pt x="1671202" y="1671202"/>
                </a:lnTo>
                <a:lnTo>
                  <a:pt x="0" y="167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-10800000">
            <a:off x="6631891" y="7174533"/>
            <a:ext cx="1671203" cy="1671203"/>
          </a:xfrm>
          <a:custGeom>
            <a:avLst/>
            <a:gdLst/>
            <a:ahLst/>
            <a:cxnLst/>
            <a:rect l="l" t="t" r="r" b="b"/>
            <a:pathLst>
              <a:path w="1671203" h="1671203">
                <a:moveTo>
                  <a:pt x="0" y="0"/>
                </a:moveTo>
                <a:lnTo>
                  <a:pt x="1671203" y="0"/>
                </a:lnTo>
                <a:lnTo>
                  <a:pt x="1671203" y="1671202"/>
                </a:lnTo>
                <a:lnTo>
                  <a:pt x="0" y="167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>
            <a:off x="4410659" y="8220104"/>
            <a:ext cx="1694572" cy="1694572"/>
          </a:xfrm>
          <a:custGeom>
            <a:avLst/>
            <a:gdLst/>
            <a:ahLst/>
            <a:cxnLst/>
            <a:rect l="l" t="t" r="r" b="b"/>
            <a:pathLst>
              <a:path w="1694572" h="1694572">
                <a:moveTo>
                  <a:pt x="0" y="0"/>
                </a:moveTo>
                <a:lnTo>
                  <a:pt x="1694572" y="0"/>
                </a:lnTo>
                <a:lnTo>
                  <a:pt x="1694572" y="1694571"/>
                </a:lnTo>
                <a:lnTo>
                  <a:pt x="0" y="1694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564197"/>
            <a:ext cx="18288000" cy="834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เพื่อข้อกำหนดอันชอบธรรม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ของบทบัญญัติจะได้สำเร็จ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ครบถ้วนในตัวเราทั้งหลาย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ผู้ไม่ดำเนินชีวิตตามวิสัยบาป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แต่ดำเนินชีวิตตามพระวิญญาณ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8:4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55811" y="-822211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264400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54717" r="-42204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96342" y="4762228"/>
            <a:ext cx="15886897" cy="3615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พระคริสต์คือจุดจบของ</a:t>
            </a:r>
          </a:p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บทบัญญัติ </a:t>
            </a:r>
          </a:p>
          <a:p>
            <a:pPr algn="ctr">
              <a:lnSpc>
                <a:spcPts val="7878"/>
              </a:lnSpc>
            </a:pPr>
            <a:r>
              <a:rPr lang="en-US" sz="7800" spc="35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- โรม 10:1-4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6342" y="1847216"/>
            <a:ext cx="15886897" cy="342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9"/>
              </a:lnSpc>
            </a:pPr>
            <a:r>
              <a:rPr lang="en-US" sz="24999" spc="1124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2.3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544479"/>
            <a:ext cx="18288000" cy="805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พี่น้องทั้งหลาย ความปรารถนาในใจและคำอธิษฐานของข้าพเจ้าต่อพระเจ้าเพื่อชนชาติอิสราเอลคือ ขอให้เขาทั้งหลายได้รับความรอด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10:1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544479"/>
            <a:ext cx="18288000" cy="805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เพราะข้าพเจ้าเป็นพยานได้ว่า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พวกเขาร้อนรนเพื่อพระเจ้า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แต่ความร้อนรนของพวกเขา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ไม่ได้ตั้งอยู่บนความรู้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10:2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531642"/>
            <a:ext cx="18288000" cy="834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 เนื่องจากพวกเขาไม่รู้จัก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ความชอบธรรมที่มาจากพระเจ้า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และพยายามตั้งความชอบธรรมของตนเองขึ้นมา พวกเขาจึงไม่ยอมรับความชอบธรรมของพระเจ้า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10:3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931978"/>
            <a:ext cx="18288000" cy="611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 dirty="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พระคริสต์ทรงเป็นจุดจบของบทบัญญัติเพื่อจะมีความชอบธรรม</a:t>
            </a:r>
            <a:r>
              <a:rPr lang="en-US" sz="12999" spc="584" dirty="0">
                <a:solidFill>
                  <a:srgbClr val="0B1320"/>
                </a:solidFill>
                <a:highlight>
                  <a:srgbClr val="FFFF00"/>
                </a:highlight>
                <a:latin typeface="หิน"/>
                <a:ea typeface="หิน"/>
                <a:cs typeface="หิน"/>
                <a:sym typeface="หิน"/>
              </a:rPr>
              <a:t>สำหรับทุกคนที่เชื่อ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10:4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55811" y="-822211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264400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37520" r="-3752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16061" y="4972996"/>
            <a:ext cx="12247459" cy="264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ชอบธรรมโดยความเชื่อ</a:t>
            </a:r>
          </a:p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- โรม 3:19-22, 31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6342" y="1847216"/>
            <a:ext cx="15886897" cy="342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9"/>
              </a:lnSpc>
            </a:pPr>
            <a:r>
              <a:rPr lang="en-US" sz="24999" spc="1124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2.4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345122"/>
            <a:ext cx="18288000" cy="805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เรารู้อยู่ว่าสิ่งใดๆ</a:t>
            </a:r>
            <a:r>
              <a:rPr lang="en-US" sz="12999" spc="584" dirty="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 </a:t>
            </a:r>
            <a:r>
              <a:rPr lang="en-US" sz="12999" spc="584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ที่บทบัญญัติกล่าวไว้ล้วนกล่าวแก่ผู้ที่อยู่ใต้บทบัญญัติ</a:t>
            </a:r>
            <a:r>
              <a:rPr lang="en-US" sz="12999" spc="584" dirty="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 เพื่อปิดปากทุกคนไม่ให้มีข้อแก้ตัวและให้ทั้งโลกอยู่ภายใต้การพิพากษาของพระเจ้า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3:19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364172"/>
            <a:ext cx="18288000" cy="815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 dirty="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ฉะนั้นไม่มีใครได้ชื่อว่าเป็นผู้ชอบธรรมในสายพระเนตรของพระเจ้าโดยการรักษาบทบัญญัติ </a:t>
            </a:r>
            <a:r>
              <a:rPr lang="en-US" sz="12999" spc="584" dirty="0" err="1">
                <a:solidFill>
                  <a:srgbClr val="0B1320"/>
                </a:solidFill>
                <a:highlight>
                  <a:srgbClr val="FFFF00"/>
                </a:highlight>
                <a:latin typeface="หิน"/>
                <a:ea typeface="หิน"/>
                <a:cs typeface="หิน"/>
                <a:sym typeface="หิน"/>
              </a:rPr>
              <a:t>บทบัญญัติเพียง</a:t>
            </a:r>
            <a:endParaRPr lang="en-US" sz="12999" spc="584" dirty="0">
              <a:solidFill>
                <a:srgbClr val="0B1320"/>
              </a:solidFill>
              <a:highlight>
                <a:srgbClr val="FFFF00"/>
              </a:highlight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15859"/>
              </a:lnSpc>
            </a:pPr>
            <a:r>
              <a:rPr lang="en-US" sz="12999" spc="584" dirty="0" err="1">
                <a:solidFill>
                  <a:srgbClr val="0B1320"/>
                </a:solidFill>
                <a:highlight>
                  <a:srgbClr val="FFFF00"/>
                </a:highlight>
                <a:latin typeface="หิน"/>
                <a:ea typeface="หิน"/>
                <a:cs typeface="หิน"/>
                <a:sym typeface="หิน"/>
              </a:rPr>
              <a:t>แต่ทำให้เรารู้ตัวว่ามีบาป</a:t>
            </a:r>
            <a:endParaRPr lang="en-US" sz="12999" spc="584" dirty="0">
              <a:solidFill>
                <a:srgbClr val="0B1320"/>
              </a:solidFill>
              <a:highlight>
                <a:srgbClr val="FFFF00"/>
              </a:highlight>
              <a:latin typeface="หิน"/>
              <a:ea typeface="หิน"/>
              <a:cs typeface="หิน"/>
              <a:sym typeface="หิน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3:20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294077"/>
            <a:ext cx="18288000" cy="611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แต่บัดนี้ความชอบธรรมจากพระเจ้า</a:t>
            </a:r>
            <a:endParaRPr lang="en-US" sz="12999" spc="584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15859"/>
              </a:lnSpc>
            </a:pPr>
            <a:r>
              <a:rPr lang="en-US" sz="12999" spc="584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ซึ่งอยู่นอกเหนือบทบัญญัตินั้น</a:t>
            </a:r>
            <a:endParaRPr lang="en-US" sz="12999" spc="584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15859"/>
              </a:lnSpc>
            </a:pPr>
            <a:r>
              <a:rPr lang="en-US" sz="12999" spc="584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เป็นที่ประจักษ์แล้ว</a:t>
            </a:r>
            <a:r>
              <a:rPr lang="en-US" sz="12999" spc="584" dirty="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…..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3:21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148811" y="-2081658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0" y="5306374"/>
            <a:ext cx="5243135" cy="5243135"/>
          </a:xfrm>
          <a:custGeom>
            <a:avLst/>
            <a:gdLst/>
            <a:ahLst/>
            <a:cxnLst/>
            <a:rect l="l" t="t" r="r" b="b"/>
            <a:pathLst>
              <a:path w="5243135" h="5243135">
                <a:moveTo>
                  <a:pt x="5243135" y="0"/>
                </a:moveTo>
                <a:lnTo>
                  <a:pt x="0" y="0"/>
                </a:lnTo>
                <a:lnTo>
                  <a:pt x="0" y="5243136"/>
                </a:lnTo>
                <a:lnTo>
                  <a:pt x="5243135" y="5243136"/>
                </a:lnTo>
                <a:lnTo>
                  <a:pt x="52431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TextBox 4"/>
          <p:cNvSpPr txBox="1"/>
          <p:nvPr/>
        </p:nvSpPr>
        <p:spPr>
          <a:xfrm>
            <a:off x="0" y="2816811"/>
            <a:ext cx="18288000" cy="5441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คริสเตียนต้องดําเนินชีวิตตาม</a:t>
            </a:r>
          </a:p>
          <a:p>
            <a:pPr algn="ctr">
              <a:lnSpc>
                <a:spcPts val="103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หลักการทางศีลธรรมและหลักการ</a:t>
            </a:r>
          </a:p>
          <a:p>
            <a:pPr algn="ctr">
              <a:lnSpc>
                <a:spcPts val="103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ฝ่ายวิญญาณของบทบัญญัติและ</a:t>
            </a:r>
          </a:p>
          <a:p>
            <a:pPr algn="ctr">
              <a:lnSpc>
                <a:spcPts val="103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ของผู้เผยพระวจนะ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143706"/>
            <a:ext cx="18288000" cy="342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9"/>
              </a:lnSpc>
            </a:pPr>
            <a:r>
              <a:rPr lang="en-US" sz="24999" spc="1124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448572"/>
            <a:ext cx="18288000" cy="60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เป็นความชอบธรรมซึ่งหนังสือบทบัญญัติและหนังสือผู้เผย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พระวจนะได้เป็นพยานถึง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3:21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345122"/>
            <a:ext cx="18288000" cy="815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 dirty="0" err="1">
                <a:solidFill>
                  <a:srgbClr val="0B1320"/>
                </a:solidFill>
                <a:highlight>
                  <a:srgbClr val="FFFF00"/>
                </a:highlight>
                <a:latin typeface="หิน"/>
                <a:ea typeface="หิน"/>
                <a:cs typeface="หิน"/>
                <a:sym typeface="หิน"/>
              </a:rPr>
              <a:t>ความชอบธรรมจากพระเจ้านี้ผ่านมาทางความเชื่อในพระเยซูคริสต์</a:t>
            </a:r>
            <a:endParaRPr lang="en-US" sz="12999" spc="584" dirty="0">
              <a:solidFill>
                <a:srgbClr val="0B1320"/>
              </a:solidFill>
              <a:highlight>
                <a:srgbClr val="FFFF00"/>
              </a:highlight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15859"/>
              </a:lnSpc>
            </a:pPr>
            <a:r>
              <a:rPr lang="en-US" sz="12999" spc="584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ไปถึงคนทั้งปวงที่เชื่อ</a:t>
            </a:r>
            <a:endParaRPr lang="en-US" sz="12999" spc="584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15859"/>
              </a:lnSpc>
            </a:pPr>
            <a:r>
              <a:rPr lang="en-US" sz="12999" spc="584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ไม่มีข้อแตกต่างกัน</a:t>
            </a:r>
            <a:endParaRPr lang="en-US" sz="12999" spc="584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3:22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296720"/>
            <a:ext cx="18288000" cy="60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ถ้าเช่นนั้นเราทำให้บทบัญญัติเป็น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โมฆะโดยความเชื่อนี้หรือ? เปล่าเลย! เรากลับสนับสนุนบทบัญญัติเสียอีก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3:31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88624" y="-855025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40"/>
                </a:lnTo>
                <a:lnTo>
                  <a:pt x="8844440" y="8844440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364765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136296" t="-62544" r="-83987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398358" y="3582865"/>
            <a:ext cx="21882865" cy="6536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9"/>
              </a:lnSpc>
            </a:pPr>
            <a:r>
              <a:rPr lang="en-US" sz="9999" spc="449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โดยความเชื่อใน</a:t>
            </a:r>
            <a:endParaRPr lang="en-US" sz="9999" spc="449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10099"/>
              </a:lnSpc>
            </a:pPr>
            <a:r>
              <a:rPr lang="en-US" sz="9999" spc="449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พระเยซู</a:t>
            </a:r>
            <a:r>
              <a:rPr lang="en-US" sz="9999" spc="449" dirty="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 </a:t>
            </a:r>
            <a:r>
              <a:rPr lang="en-US" sz="9999" spc="449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พระเจ้าทรง</a:t>
            </a:r>
            <a:endParaRPr lang="en-US" sz="9999" spc="449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10099"/>
              </a:lnSpc>
            </a:pPr>
            <a:r>
              <a:rPr lang="en-US" sz="9999" spc="449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สถาปนาในเราในสิ่งที่</a:t>
            </a:r>
            <a:endParaRPr lang="en-US" sz="9999" spc="449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10099"/>
              </a:lnSpc>
            </a:pPr>
            <a:r>
              <a:rPr lang="en-US" sz="9999" spc="449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บทบัญญัติไม่สามารถทำได้</a:t>
            </a:r>
            <a:endParaRPr lang="en-US" sz="9999" spc="449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10099"/>
              </a:lnSpc>
            </a:pPr>
            <a:r>
              <a:rPr lang="en-US" sz="9999" spc="449" dirty="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= </a:t>
            </a:r>
            <a:r>
              <a:rPr lang="en-US" sz="9999" spc="449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ความชอบธรรม</a:t>
            </a:r>
            <a:endParaRPr lang="en-US" sz="9999" spc="449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96342" y="1943100"/>
            <a:ext cx="15886897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50"/>
              </a:lnSpc>
            </a:pPr>
            <a:r>
              <a:rPr lang="en-US" sz="15000" spc="675" dirty="0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2.4.1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88624" y="-855025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40"/>
                </a:lnTo>
                <a:lnTo>
                  <a:pt x="8844440" y="8844440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264400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37366" r="-96021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16587" y="3582865"/>
            <a:ext cx="22846405" cy="647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เพราะพระเยซูได้ทำให้</a:t>
            </a:r>
          </a:p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บทบัญญัติสมบูรณ์เพื่อท่าน</a:t>
            </a:r>
          </a:p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 ท่านจึงกลายเป็นคนชอบ</a:t>
            </a:r>
          </a:p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ธรรมต่อพระเจ้า</a:t>
            </a:r>
          </a:p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โดยความเชื่อ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6342" y="1943100"/>
            <a:ext cx="15886897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50"/>
              </a:lnSpc>
            </a:pPr>
            <a:r>
              <a:rPr lang="en-US" sz="15000" spc="675" dirty="0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2.4.2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88624" y="-855025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40"/>
                </a:lnTo>
                <a:lnTo>
                  <a:pt x="8844440" y="8844440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264400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10822" r="-85118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381169" y="3895091"/>
            <a:ext cx="19917242" cy="5653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นี่หมายความว่าท่าน</a:t>
            </a:r>
          </a:p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ไม่มีความผิดต่อพระเจ้า</a:t>
            </a:r>
          </a:p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แล้วอีกต่อไป </a:t>
            </a:r>
          </a:p>
          <a:p>
            <a:pPr algn="ctr">
              <a:lnSpc>
                <a:spcPts val="6060"/>
              </a:lnSpc>
            </a:pPr>
            <a:endParaRPr lang="en-US" sz="9999" spc="449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7878"/>
              </a:lnSpc>
            </a:pPr>
            <a:r>
              <a:rPr lang="en-US" sz="7800" spc="35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3:19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6342" y="2176586"/>
            <a:ext cx="15886897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50"/>
              </a:lnSpc>
            </a:pPr>
            <a:r>
              <a:rPr lang="en-US" sz="15000" spc="675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2.4.3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615513"/>
            <a:ext cx="18288000" cy="834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เรารู้อยู่ว่าสิ่งใดๆ ที่บทบัญญัติ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กล่าวไว้ล้วนกล่าวแก่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ผู้ที่อยู่ใต้บทบัญญัติ เพื่อปิดปาก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ทุกคนไม่ให้มีข้อแก้ตัวและให้ทั้งโลก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อยู่ภายใต้การพิพากษาของพระเจ้า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โรม 3:19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55811" y="-822211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264400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67487" r="-29557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616583" y="3816351"/>
            <a:ext cx="15446414" cy="647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พระเยซูยังได้ทำให้</a:t>
            </a:r>
          </a:p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คำแช่งสาปของ</a:t>
            </a:r>
          </a:p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บทบัญญัติสมบูรณ์</a:t>
            </a:r>
          </a:p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เพื่อท่าน</a:t>
            </a:r>
          </a:p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- กาลาเทีย 3:13-14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47154" y="1172341"/>
            <a:ext cx="15886897" cy="342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9"/>
              </a:lnSpc>
            </a:pPr>
            <a:r>
              <a:rPr lang="en-US" sz="24999" spc="1124" dirty="0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2.5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334820"/>
            <a:ext cx="18288000" cy="60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พระคริสต์ได้ทรงไถ่เราพ้นจาก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คำสาปแช่งของบทบัญญัติ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โดยทรงรับคำสาปแช่งแทนเรา.....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กาลาเทีย 3:13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2097722"/>
            <a:ext cx="18288000" cy="60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เนื่องจากมีเขียนไว้ว่า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“ผู้ใดถูกแขวนบนต้นไม้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ก็ถูกแช่งสาปแล้ว”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กาลาเทีย 3:13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55811" y="-822211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264400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87234" r="-981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96342" y="4030235"/>
            <a:ext cx="15886897" cy="410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กฎทอง</a:t>
            </a:r>
          </a:p>
          <a:p>
            <a:pPr algn="ctr">
              <a:lnSpc>
                <a:spcPts val="6060"/>
              </a:lnSpc>
            </a:pPr>
            <a:r>
              <a:rPr lang="en-US" sz="6000" spc="27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-</a:t>
            </a:r>
          </a:p>
          <a:p>
            <a:pPr algn="ctr">
              <a:lnSpc>
                <a:spcPts val="7878"/>
              </a:lnSpc>
            </a:pPr>
            <a:r>
              <a:rPr lang="en-US" sz="7800" spc="35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 มัทธิว 7:12 ,</a:t>
            </a:r>
          </a:p>
          <a:p>
            <a:pPr algn="ctr">
              <a:lnSpc>
                <a:spcPts val="7878"/>
              </a:lnSpc>
            </a:pPr>
            <a:r>
              <a:rPr lang="en-US" sz="7800" spc="35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กาลาเทีย 5:13-14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6342" y="1597476"/>
            <a:ext cx="15886897" cy="342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9"/>
              </a:lnSpc>
            </a:pPr>
            <a:r>
              <a:rPr lang="en-US" sz="24999" spc="1124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1.1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345122"/>
            <a:ext cx="18288000" cy="805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 dirty="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พระองค์ทรงไถ่เราเพื่อว่าพระพรที่มีแก่อับราฮัมจะมาถึงคนต่างชาติโดยทางพระเยซูคริสต์ </a:t>
            </a:r>
            <a:r>
              <a:rPr lang="en-US" sz="12999" spc="584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เพื่อว่าโดยความเชื่อเราจะได้รับพระวิญญาณตามพระสัญญา</a:t>
            </a:r>
            <a:endParaRPr lang="en-US" sz="12999" spc="584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กาลาเทีย 3:14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507047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913596"/>
            <a:ext cx="18288000" cy="8147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36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จุดประสงค์ของบทบัญญัติคือ</a:t>
            </a:r>
          </a:p>
          <a:p>
            <a:pPr algn="ctr">
              <a:lnSpc>
                <a:spcPts val="8000"/>
              </a:lnSpc>
            </a:pPr>
            <a:r>
              <a:rPr lang="en-US" sz="8000" spc="36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เพื่อทำให้เราตระหนักถึงความจำเป็นที่ต้องมีพระเยซู</a:t>
            </a:r>
          </a:p>
          <a:p>
            <a:pPr algn="ctr">
              <a:lnSpc>
                <a:spcPts val="8000"/>
              </a:lnSpc>
            </a:pPr>
            <a:r>
              <a:rPr lang="en-US" sz="8000" spc="36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คำสอนในพันธสัญญาใหม่สอนให้เราดำเนินชีวิต</a:t>
            </a:r>
          </a:p>
          <a:p>
            <a:pPr algn="ctr">
              <a:lnSpc>
                <a:spcPts val="8000"/>
              </a:lnSpc>
            </a:pPr>
            <a:r>
              <a:rPr lang="en-US" sz="8000" spc="36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ตามหลักการทางศีลธรรม</a:t>
            </a:r>
          </a:p>
          <a:p>
            <a:pPr algn="ctr">
              <a:lnSpc>
                <a:spcPts val="8000"/>
              </a:lnSpc>
            </a:pPr>
            <a:r>
              <a:rPr lang="en-US" sz="8000" spc="36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และหลักการฝ่ายวิญญาณของบทบัญญัติต่อไป</a:t>
            </a:r>
          </a:p>
          <a:p>
            <a:pPr algn="ctr">
              <a:lnSpc>
                <a:spcPts val="8000"/>
              </a:lnSpc>
            </a:pPr>
            <a:r>
              <a:rPr lang="en-US" sz="8000" spc="36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อย่างไรก็ตาม พระเยซูได้ทำให้ข้อกำหนด</a:t>
            </a:r>
          </a:p>
          <a:p>
            <a:pPr algn="ctr">
              <a:lnSpc>
                <a:spcPts val="8000"/>
              </a:lnSpc>
            </a:pPr>
            <a:r>
              <a:rPr lang="en-US" sz="8000" spc="36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ของบทบัญญัติสมบูรณ์เพื่อให้เราสามารถกลายเป็นคนชอบธรรมโดยความเชื่อได้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287972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สรุป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507047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93804" y="2626174"/>
            <a:ext cx="16500391" cy="5350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10400" spc="468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1.พระเยซูทรงทำให้บทบัญญัติสมบูรณ์เพื่อเราในทางใดบ้าง?</a:t>
            </a:r>
          </a:p>
          <a:p>
            <a:pPr algn="l">
              <a:lnSpc>
                <a:spcPts val="10400"/>
              </a:lnSpc>
            </a:pPr>
            <a:endParaRPr lang="en-US" sz="10400" spc="468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l">
              <a:lnSpc>
                <a:spcPts val="10400"/>
              </a:lnSpc>
            </a:pPr>
            <a:r>
              <a:rPr lang="en-US" sz="10400" spc="468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2.ในแง่ใดบ้างที่เราไม่ต้องรักษาบทบัญญัติ?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287972"/>
            <a:ext cx="18288000" cy="163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คำถามอภิปราย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51450" y="0"/>
            <a:ext cx="17816749" cy="10287000"/>
            <a:chOff x="0" y="0"/>
            <a:chExt cx="812800" cy="4692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69293"/>
            </a:xfrm>
            <a:custGeom>
              <a:avLst/>
              <a:gdLst/>
              <a:ahLst/>
              <a:cxnLst/>
              <a:rect l="l" t="t" r="r" b="b"/>
              <a:pathLst>
                <a:path w="812800" h="469293">
                  <a:moveTo>
                    <a:pt x="406400" y="469293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69293"/>
                  </a:lnTo>
                  <a:close/>
                </a:path>
              </a:pathLst>
            </a:custGeom>
            <a:blipFill>
              <a:blip r:embed="rId2"/>
              <a:stretch>
                <a:fillRect b="-1539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30353" y="1455278"/>
            <a:ext cx="1694572" cy="1694572"/>
          </a:xfrm>
          <a:custGeom>
            <a:avLst/>
            <a:gdLst/>
            <a:ahLst/>
            <a:cxnLst/>
            <a:rect l="l" t="t" r="r" b="b"/>
            <a:pathLst>
              <a:path w="1694572" h="1694572">
                <a:moveTo>
                  <a:pt x="0" y="0"/>
                </a:moveTo>
                <a:lnTo>
                  <a:pt x="1694572" y="0"/>
                </a:lnTo>
                <a:lnTo>
                  <a:pt x="1694572" y="1694572"/>
                </a:lnTo>
                <a:lnTo>
                  <a:pt x="0" y="1694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4909964" y="3740400"/>
            <a:ext cx="15852882" cy="394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8"/>
              </a:lnSpc>
            </a:pPr>
            <a:r>
              <a:rPr lang="en-US" sz="17468" spc="786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คริสเตียน</a:t>
            </a:r>
          </a:p>
          <a:p>
            <a:pPr algn="ctr">
              <a:lnSpc>
                <a:spcPts val="14498"/>
              </a:lnSpc>
            </a:pPr>
            <a:r>
              <a:rPr lang="en-US" sz="17468" spc="786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กับบทบัญญัติ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36919" y="7537694"/>
            <a:ext cx="12198971" cy="100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spc="6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ตอนที่ 2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12365300" y="574240"/>
            <a:ext cx="1671203" cy="1671203"/>
          </a:xfrm>
          <a:custGeom>
            <a:avLst/>
            <a:gdLst/>
            <a:ahLst/>
            <a:cxnLst/>
            <a:rect l="l" t="t" r="r" b="b"/>
            <a:pathLst>
              <a:path w="1671203" h="1671203">
                <a:moveTo>
                  <a:pt x="0" y="0"/>
                </a:moveTo>
                <a:lnTo>
                  <a:pt x="1671202" y="0"/>
                </a:lnTo>
                <a:lnTo>
                  <a:pt x="1671202" y="1671202"/>
                </a:lnTo>
                <a:lnTo>
                  <a:pt x="0" y="167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-10800000">
            <a:off x="6631891" y="7174533"/>
            <a:ext cx="1671203" cy="1671203"/>
          </a:xfrm>
          <a:custGeom>
            <a:avLst/>
            <a:gdLst/>
            <a:ahLst/>
            <a:cxnLst/>
            <a:rect l="l" t="t" r="r" b="b"/>
            <a:pathLst>
              <a:path w="1671203" h="1671203">
                <a:moveTo>
                  <a:pt x="0" y="0"/>
                </a:moveTo>
                <a:lnTo>
                  <a:pt x="1671203" y="0"/>
                </a:lnTo>
                <a:lnTo>
                  <a:pt x="1671203" y="1671202"/>
                </a:lnTo>
                <a:lnTo>
                  <a:pt x="0" y="167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>
            <a:off x="4410659" y="8220104"/>
            <a:ext cx="1694572" cy="1694572"/>
          </a:xfrm>
          <a:custGeom>
            <a:avLst/>
            <a:gdLst/>
            <a:ahLst/>
            <a:cxnLst/>
            <a:rect l="l" t="t" r="r" b="b"/>
            <a:pathLst>
              <a:path w="1694572" h="1694572">
                <a:moveTo>
                  <a:pt x="0" y="0"/>
                </a:moveTo>
                <a:lnTo>
                  <a:pt x="1694572" y="0"/>
                </a:lnTo>
                <a:lnTo>
                  <a:pt x="1694572" y="1694571"/>
                </a:lnTo>
                <a:lnTo>
                  <a:pt x="0" y="1694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637845" y="-1964405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-639009" y="-364765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57258" r="-3966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35332" y="2336165"/>
            <a:ext cx="13505835" cy="7941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หลักการทางศีลธรรม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และหลักการฝ่ายวิญญาณ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ที่บันทึกไว้ในบทบัญญัติ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ช่วยสร้างชีวิต</a:t>
            </a:r>
          </a:p>
          <a:p>
            <a:pPr algn="ctr">
              <a:lnSpc>
                <a:spcPts val="99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ฝ่ายวิญญาณของเรา </a:t>
            </a:r>
          </a:p>
          <a:p>
            <a:pPr algn="ctr">
              <a:lnSpc>
                <a:spcPts val="4400"/>
              </a:lnSpc>
            </a:pPr>
            <a:endParaRPr lang="en-US" sz="9999" spc="449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7800"/>
              </a:lnSpc>
            </a:pPr>
            <a:r>
              <a:rPr lang="en-US" sz="7800" spc="35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2 ทิโมธี 3:16-17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44802" y="35285"/>
            <a:ext cx="15886897" cy="342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9"/>
              </a:lnSpc>
            </a:pPr>
            <a:r>
              <a:rPr lang="en-US" sz="24999" spc="1124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2.2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102010"/>
            <a:ext cx="18288000" cy="752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พระคัมภีร์ทุกตอน ได้รับการดลใจจากพระเจ้า และเป็นประโยชน์ในการสั่งสอน การว่ากล่าวตักเตือน การแก้ไขข้อบกพร่อง และการฝึกฝนในความชอบธรรม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521984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2 ทิโมธี 3:16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3102610"/>
            <a:ext cx="18288000" cy="403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เพื่อเตรียมคนของพระเจ้า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ให้พรักพร้อมสำหรับการดีทุกอย่าง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51245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2 ทิโมธี 3:17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555811" y="-1155586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0" y="-264400"/>
            <a:ext cx="8391580" cy="11016530"/>
            <a:chOff x="0" y="0"/>
            <a:chExt cx="812800" cy="10670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7050"/>
            </a:xfrm>
            <a:custGeom>
              <a:avLst/>
              <a:gdLst/>
              <a:ahLst/>
              <a:cxnLst/>
              <a:rect l="l" t="t" r="r" b="b"/>
              <a:pathLst>
                <a:path w="812800" h="1067050">
                  <a:moveTo>
                    <a:pt x="0" y="0"/>
                  </a:moveTo>
                  <a:lnTo>
                    <a:pt x="812800" y="0"/>
                  </a:lnTo>
                  <a:lnTo>
                    <a:pt x="812800" y="1067050"/>
                  </a:lnTo>
                  <a:lnTo>
                    <a:pt x="0" y="1067050"/>
                  </a:lnTo>
                  <a:close/>
                </a:path>
              </a:pathLst>
            </a:custGeom>
            <a:blipFill>
              <a:blip r:embed="rId4"/>
              <a:stretch>
                <a:fillRect l="-48460" r="-48460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543664" y="3955053"/>
            <a:ext cx="11592251" cy="5653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เราต้องเรียนรู้จาก</a:t>
            </a:r>
          </a:p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แบบอย่างในบทบัญญัติ</a:t>
            </a:r>
          </a:p>
          <a:p>
            <a:pPr algn="ctr">
              <a:lnSpc>
                <a:spcPts val="10099"/>
              </a:lnSpc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และคำเผยพระวจนะ </a:t>
            </a:r>
          </a:p>
          <a:p>
            <a:pPr algn="ctr">
              <a:lnSpc>
                <a:spcPts val="6060"/>
              </a:lnSpc>
            </a:pPr>
            <a:endParaRPr lang="en-US" sz="9999" spc="449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7878"/>
              </a:lnSpc>
            </a:pPr>
            <a:r>
              <a:rPr lang="en-US" sz="7800" spc="35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 1 โครินธ์ 10:11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44802" y="806118"/>
            <a:ext cx="15886897" cy="342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9"/>
              </a:lnSpc>
            </a:pPr>
            <a:r>
              <a:rPr lang="en-US" sz="24999" spc="1124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2.3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382401"/>
            <a:ext cx="18288000" cy="805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สิ่งเหล่านี้เกิดขึ้นแก่พวกเขา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เพื่อเป็นตัวอย่าง และบันทึกไว้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เพื่อเตือนใจเราผู้ซึ่งอยู่ในยุค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ที่พระราชกิจของพระเจ้าจะสำเร็จ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49340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1 โครินธ์ 10:11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51450" y="0"/>
            <a:ext cx="17816749" cy="10287000"/>
            <a:chOff x="0" y="0"/>
            <a:chExt cx="812800" cy="4692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69293"/>
            </a:xfrm>
            <a:custGeom>
              <a:avLst/>
              <a:gdLst/>
              <a:ahLst/>
              <a:cxnLst/>
              <a:rect l="l" t="t" r="r" b="b"/>
              <a:pathLst>
                <a:path w="812800" h="469293">
                  <a:moveTo>
                    <a:pt x="406400" y="469293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69293"/>
                  </a:lnTo>
                  <a:close/>
                </a:path>
              </a:pathLst>
            </a:custGeom>
            <a:blipFill>
              <a:blip r:embed="rId2"/>
              <a:stretch>
                <a:fillRect b="-15392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30353" y="1455278"/>
            <a:ext cx="1694572" cy="1694572"/>
          </a:xfrm>
          <a:custGeom>
            <a:avLst/>
            <a:gdLst/>
            <a:ahLst/>
            <a:cxnLst/>
            <a:rect l="l" t="t" r="r" b="b"/>
            <a:pathLst>
              <a:path w="1694572" h="1694572">
                <a:moveTo>
                  <a:pt x="0" y="0"/>
                </a:moveTo>
                <a:lnTo>
                  <a:pt x="1694572" y="0"/>
                </a:lnTo>
                <a:lnTo>
                  <a:pt x="1694572" y="1694572"/>
                </a:lnTo>
                <a:lnTo>
                  <a:pt x="0" y="1694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TextBox 5"/>
          <p:cNvSpPr txBox="1"/>
          <p:nvPr/>
        </p:nvSpPr>
        <p:spPr>
          <a:xfrm>
            <a:off x="4909964" y="3740400"/>
            <a:ext cx="15852882" cy="394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8"/>
              </a:lnSpc>
            </a:pPr>
            <a:r>
              <a:rPr lang="en-US" sz="17468" spc="786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คริสเตียน</a:t>
            </a:r>
          </a:p>
          <a:p>
            <a:pPr algn="ctr">
              <a:lnSpc>
                <a:spcPts val="14498"/>
              </a:lnSpc>
            </a:pPr>
            <a:r>
              <a:rPr lang="en-US" sz="17468" spc="786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กับบทบัญญัติ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36919" y="7537694"/>
            <a:ext cx="12198971" cy="100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spc="6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ตอนที่ 2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12365300" y="574240"/>
            <a:ext cx="1671203" cy="1671203"/>
          </a:xfrm>
          <a:custGeom>
            <a:avLst/>
            <a:gdLst/>
            <a:ahLst/>
            <a:cxnLst/>
            <a:rect l="l" t="t" r="r" b="b"/>
            <a:pathLst>
              <a:path w="1671203" h="1671203">
                <a:moveTo>
                  <a:pt x="0" y="0"/>
                </a:moveTo>
                <a:lnTo>
                  <a:pt x="1671202" y="0"/>
                </a:lnTo>
                <a:lnTo>
                  <a:pt x="1671202" y="1671202"/>
                </a:lnTo>
                <a:lnTo>
                  <a:pt x="0" y="167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Freeform 8"/>
          <p:cNvSpPr/>
          <p:nvPr/>
        </p:nvSpPr>
        <p:spPr>
          <a:xfrm rot="-10800000">
            <a:off x="6631891" y="7174533"/>
            <a:ext cx="1671203" cy="1671203"/>
          </a:xfrm>
          <a:custGeom>
            <a:avLst/>
            <a:gdLst/>
            <a:ahLst/>
            <a:cxnLst/>
            <a:rect l="l" t="t" r="r" b="b"/>
            <a:pathLst>
              <a:path w="1671203" h="1671203">
                <a:moveTo>
                  <a:pt x="0" y="0"/>
                </a:moveTo>
                <a:lnTo>
                  <a:pt x="1671203" y="0"/>
                </a:lnTo>
                <a:lnTo>
                  <a:pt x="1671203" y="1671202"/>
                </a:lnTo>
                <a:lnTo>
                  <a:pt x="0" y="167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9" name="Freeform 9"/>
          <p:cNvSpPr/>
          <p:nvPr/>
        </p:nvSpPr>
        <p:spPr>
          <a:xfrm>
            <a:off x="4410659" y="8220104"/>
            <a:ext cx="1694572" cy="1694572"/>
          </a:xfrm>
          <a:custGeom>
            <a:avLst/>
            <a:gdLst/>
            <a:ahLst/>
            <a:cxnLst/>
            <a:rect l="l" t="t" r="r" b="b"/>
            <a:pathLst>
              <a:path w="1694572" h="1694572">
                <a:moveTo>
                  <a:pt x="0" y="0"/>
                </a:moveTo>
                <a:lnTo>
                  <a:pt x="1694572" y="0"/>
                </a:lnTo>
                <a:lnTo>
                  <a:pt x="1694572" y="1694571"/>
                </a:lnTo>
                <a:lnTo>
                  <a:pt x="0" y="1694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555923"/>
            <a:ext cx="18288000" cy="805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ฉะนั้นในทุกสิ่งจงทำต่อผู้อื่นอย่าง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ที่ท่านอยากให้เขาทำต่อท่าน เพราะ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นี่สรุปสาระของหนังสือบทบัญญัติ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และหนังสือผู้เผยพระวจนะ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504853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มัทธิว 7:12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555923"/>
            <a:ext cx="18288000" cy="815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th-TH" sz="12999" spc="584" dirty="0">
                <a:solidFill>
                  <a:srgbClr val="0B1320"/>
                </a:solidFill>
                <a:latin typeface="หิน"/>
                <a:cs typeface="หิน"/>
              </a:rPr>
              <a:t>“เพราะว่าพระเจ้าทรงรักโลกจนได้ประทานพระบุตรองค์เดียวของพระองค์ เพื่อทุกคนที่เชื่อในพระบุตรนั้นจะไม่พินาศแต่มีชีวิตนิรันดร์</a:t>
            </a:r>
            <a:endParaRPr lang="en-US" sz="12999" spc="584" dirty="0">
              <a:solidFill>
                <a:srgbClr val="0B1320"/>
              </a:solidFill>
              <a:latin typeface="หิน"/>
              <a:cs typeface="หิน"/>
              <a:sym typeface="หิน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8504853"/>
            <a:ext cx="18288000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th-TH" sz="9999" spc="449" dirty="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ยอห์น 3</a:t>
            </a: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:16 </a:t>
            </a:r>
            <a:endParaRPr lang="en-US" sz="9999" spc="449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</p:txBody>
      </p:sp>
    </p:spTree>
    <p:extLst>
      <p:ext uri="{BB962C8B-B14F-4D97-AF65-F5344CB8AC3E}">
        <p14:creationId xmlns:p14="http://schemas.microsoft.com/office/powerpoint/2010/main" val="639492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784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476532"/>
            <a:ext cx="18288000" cy="805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พี่น้องทั้งหลาย ที่ทรงเรียกท่านนั้น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ก็เพื่อให้มีเสรีภาพ แต่อย่าใช้เสรีภาพของท่านเพื่อปล่อยตัวตามวิสัยบาป</a:t>
            </a:r>
          </a:p>
          <a:p>
            <a:pPr algn="ctr">
              <a:lnSpc>
                <a:spcPts val="1585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แต่จงรับใช้กันและกันด้วยความรัก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512459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กาลาเทีย 5:13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7946" y="8712484"/>
            <a:ext cx="6032108" cy="1091631"/>
            <a:chOff x="0" y="0"/>
            <a:chExt cx="1595150" cy="28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5150" cy="288674"/>
            </a:xfrm>
            <a:custGeom>
              <a:avLst/>
              <a:gdLst/>
              <a:ahLst/>
              <a:cxnLst/>
              <a:rect l="l" t="t" r="r" b="b"/>
              <a:pathLst>
                <a:path w="1595150" h="288674">
                  <a:moveTo>
                    <a:pt x="0" y="0"/>
                  </a:moveTo>
                  <a:lnTo>
                    <a:pt x="1595150" y="0"/>
                  </a:lnTo>
                  <a:lnTo>
                    <a:pt x="1595150" y="288674"/>
                  </a:lnTo>
                  <a:lnTo>
                    <a:pt x="0" y="28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595150" cy="31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556741"/>
            <a:ext cx="18288000" cy="611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59"/>
              </a:lnSpc>
            </a:pPr>
            <a:r>
              <a:rPr lang="en-US" sz="12999" spc="584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บทบัญญัติทั้งหมดสรุปรวมเป็น</a:t>
            </a:r>
            <a:endParaRPr lang="en-US" sz="12999" spc="584" dirty="0">
              <a:solidFill>
                <a:srgbClr val="0B1320"/>
              </a:solidFill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15859"/>
              </a:lnSpc>
            </a:pPr>
            <a:r>
              <a:rPr lang="en-US" sz="12999" spc="584" dirty="0" err="1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ข้อเดียวว่า</a:t>
            </a:r>
            <a:r>
              <a:rPr lang="en-US" sz="12999" spc="584" dirty="0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 </a:t>
            </a:r>
            <a:r>
              <a:rPr lang="en-US" sz="12999" spc="584" dirty="0">
                <a:solidFill>
                  <a:srgbClr val="0B1320"/>
                </a:solidFill>
                <a:highlight>
                  <a:srgbClr val="FFFF00"/>
                </a:highlight>
                <a:latin typeface="หิน"/>
                <a:ea typeface="หิน"/>
                <a:cs typeface="หิน"/>
                <a:sym typeface="หิน"/>
              </a:rPr>
              <a:t>“</a:t>
            </a:r>
            <a:r>
              <a:rPr lang="en-US" sz="12999" spc="584" dirty="0" err="1">
                <a:solidFill>
                  <a:srgbClr val="0B1320"/>
                </a:solidFill>
                <a:highlight>
                  <a:srgbClr val="FFFF00"/>
                </a:highlight>
                <a:latin typeface="หิน"/>
                <a:ea typeface="หิน"/>
                <a:cs typeface="หิน"/>
                <a:sym typeface="หิน"/>
              </a:rPr>
              <a:t>จงรักเพื่อนบ้าน</a:t>
            </a:r>
            <a:endParaRPr lang="en-US" sz="12999" spc="584" dirty="0">
              <a:solidFill>
                <a:srgbClr val="0B1320"/>
              </a:solidFill>
              <a:highlight>
                <a:srgbClr val="FFFF00"/>
              </a:highlight>
              <a:latin typeface="หิน"/>
              <a:ea typeface="หิน"/>
              <a:cs typeface="หิน"/>
              <a:sym typeface="หิน"/>
            </a:endParaRPr>
          </a:p>
          <a:p>
            <a:pPr algn="ctr">
              <a:lnSpc>
                <a:spcPts val="15859"/>
              </a:lnSpc>
            </a:pPr>
            <a:r>
              <a:rPr lang="en-US" sz="12999" spc="584" dirty="0" err="1">
                <a:solidFill>
                  <a:srgbClr val="0B1320"/>
                </a:solidFill>
                <a:highlight>
                  <a:srgbClr val="FFFF00"/>
                </a:highlight>
                <a:latin typeface="หิน"/>
                <a:ea typeface="หิน"/>
                <a:cs typeface="หิน"/>
                <a:sym typeface="หิน"/>
              </a:rPr>
              <a:t>เหมือนรักตนเอง</a:t>
            </a:r>
            <a:r>
              <a:rPr lang="en-US" sz="12999" spc="584" dirty="0">
                <a:solidFill>
                  <a:srgbClr val="0B1320"/>
                </a:solidFill>
                <a:highlight>
                  <a:srgbClr val="FFFF00"/>
                </a:highlight>
                <a:latin typeface="หิน"/>
                <a:ea typeface="หิน"/>
                <a:cs typeface="หิน"/>
                <a:sym typeface="หิน"/>
              </a:rPr>
              <a:t>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8502934"/>
            <a:ext cx="182880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9"/>
              </a:lnSpc>
              <a:spcBef>
                <a:spcPct val="0"/>
              </a:spcBef>
            </a:pPr>
            <a:r>
              <a:rPr lang="en-US" sz="9999" spc="449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กาลาเทีย 5:14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148811" y="-2081658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39" y="0"/>
                </a:moveTo>
                <a:lnTo>
                  <a:pt x="0" y="0"/>
                </a:lnTo>
                <a:lnTo>
                  <a:pt x="0" y="8844439"/>
                </a:lnTo>
                <a:lnTo>
                  <a:pt x="8844439" y="8844439"/>
                </a:lnTo>
                <a:lnTo>
                  <a:pt x="88444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0" y="5306374"/>
            <a:ext cx="5243135" cy="5243135"/>
          </a:xfrm>
          <a:custGeom>
            <a:avLst/>
            <a:gdLst/>
            <a:ahLst/>
            <a:cxnLst/>
            <a:rect l="l" t="t" r="r" b="b"/>
            <a:pathLst>
              <a:path w="5243135" h="5243135">
                <a:moveTo>
                  <a:pt x="5243135" y="0"/>
                </a:moveTo>
                <a:lnTo>
                  <a:pt x="0" y="0"/>
                </a:lnTo>
                <a:lnTo>
                  <a:pt x="0" y="5243136"/>
                </a:lnTo>
                <a:lnTo>
                  <a:pt x="5243135" y="5243136"/>
                </a:lnTo>
                <a:lnTo>
                  <a:pt x="52431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TextBox 4"/>
          <p:cNvSpPr txBox="1"/>
          <p:nvPr/>
        </p:nvSpPr>
        <p:spPr>
          <a:xfrm>
            <a:off x="0" y="4658826"/>
            <a:ext cx="18288000" cy="339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ใช่: พระเยซูได้ทำให้บทบัญญัติ</a:t>
            </a:r>
          </a:p>
          <a:p>
            <a:pPr algn="ctr">
              <a:lnSpc>
                <a:spcPts val="12999"/>
              </a:lnSpc>
            </a:pPr>
            <a:r>
              <a:rPr lang="en-US" sz="12999" spc="584">
                <a:solidFill>
                  <a:srgbClr val="0B1320"/>
                </a:solidFill>
                <a:latin typeface="หิน"/>
                <a:ea typeface="หิน"/>
                <a:cs typeface="หิน"/>
                <a:sym typeface="หิน"/>
              </a:rPr>
              <a:t>สมบูรณ์เพื่อท่าน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1570382"/>
            <a:ext cx="18288000" cy="342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9"/>
              </a:lnSpc>
            </a:pPr>
            <a:r>
              <a:rPr lang="en-US" sz="24999" spc="1124">
                <a:solidFill>
                  <a:srgbClr val="0B1320"/>
                </a:solidFill>
                <a:latin typeface="หิน Bold"/>
                <a:ea typeface="หิน Bold"/>
                <a:cs typeface="หิน Bold"/>
                <a:sym typeface="หิน Bold"/>
              </a:rPr>
              <a:t>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1257</Words>
  <Application>Microsoft Office PowerPoint</Application>
  <PresentationFormat>Custom</PresentationFormat>
  <Paragraphs>220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หิน Bold</vt:lpstr>
      <vt:lpstr>หิน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คริสเตียนกับบทบัญญัติ ตอนที่ 2</dc:title>
  <cp:lastModifiedBy>LCD</cp:lastModifiedBy>
  <cp:revision>1</cp:revision>
  <dcterms:created xsi:type="dcterms:W3CDTF">2006-08-16T00:00:00Z</dcterms:created>
  <dcterms:modified xsi:type="dcterms:W3CDTF">2024-08-18T06:17:00Z</dcterms:modified>
  <dc:identifier>DAGN7Y_y_zw</dc:identifier>
</cp:coreProperties>
</file>