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Mitr" panose="00000500000000000000" pitchFamily="2" charset="-34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E82F0-0EEA-44C2-A718-EDC352BEC6E2}" v="1" dt="2024-08-11T03:48:06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43" autoAdjust="0"/>
    <p:restoredTop sz="94622" autoAdjust="0"/>
  </p:normalViewPr>
  <p:slideViewPr>
    <p:cSldViewPr>
      <p:cViewPr varScale="1">
        <p:scale>
          <a:sx n="56" d="100"/>
          <a:sy n="56" d="100"/>
        </p:scale>
        <p:origin x="102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CD" userId="4e2f1262-f10b-4578-a4b0-92bbee04be7e" providerId="ADAL" clId="{69DE82F0-0EEA-44C2-A718-EDC352BEC6E2}"/>
    <pc:docChg chg="addSld modSld">
      <pc:chgData name="LCD" userId="4e2f1262-f10b-4578-a4b0-92bbee04be7e" providerId="ADAL" clId="{69DE82F0-0EEA-44C2-A718-EDC352BEC6E2}" dt="2024-08-11T03:48:06.334" v="3"/>
      <pc:docMkLst>
        <pc:docMk/>
      </pc:docMkLst>
      <pc:sldChg chg="modSp mod">
        <pc:chgData name="LCD" userId="4e2f1262-f10b-4578-a4b0-92bbee04be7e" providerId="ADAL" clId="{69DE82F0-0EEA-44C2-A718-EDC352BEC6E2}" dt="2024-08-11T03:43:37.229" v="2" actId="20577"/>
        <pc:sldMkLst>
          <pc:docMk/>
          <pc:sldMk cId="0" sldId="270"/>
        </pc:sldMkLst>
        <pc:spChg chg="mod">
          <ac:chgData name="LCD" userId="4e2f1262-f10b-4578-a4b0-92bbee04be7e" providerId="ADAL" clId="{69DE82F0-0EEA-44C2-A718-EDC352BEC6E2}" dt="2024-08-11T03:43:37.229" v="2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 mod">
        <pc:chgData name="LCD" userId="4e2f1262-f10b-4578-a4b0-92bbee04be7e" providerId="ADAL" clId="{69DE82F0-0EEA-44C2-A718-EDC352BEC6E2}" dt="2024-08-11T03:43:29.521" v="1" actId="20577"/>
        <pc:sldMkLst>
          <pc:docMk/>
          <pc:sldMk cId="0" sldId="272"/>
        </pc:sldMkLst>
        <pc:spChg chg="mod">
          <ac:chgData name="LCD" userId="4e2f1262-f10b-4578-a4b0-92bbee04be7e" providerId="ADAL" clId="{69DE82F0-0EEA-44C2-A718-EDC352BEC6E2}" dt="2024-08-11T03:43:29.521" v="1" actId="20577"/>
          <ac:spMkLst>
            <pc:docMk/>
            <pc:sldMk cId="0" sldId="272"/>
            <ac:spMk id="4" creationId="{00000000-0000-0000-0000-000000000000}"/>
          </ac:spMkLst>
        </pc:spChg>
      </pc:sldChg>
      <pc:sldChg chg="add">
        <pc:chgData name="LCD" userId="4e2f1262-f10b-4578-a4b0-92bbee04be7e" providerId="ADAL" clId="{69DE82F0-0EEA-44C2-A718-EDC352BEC6E2}" dt="2024-08-11T03:48:06.334" v="3"/>
        <pc:sldMkLst>
          <pc:docMk/>
          <pc:sldMk cId="1035662452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33550" y="3673472"/>
            <a:ext cx="15020899" cy="278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ปากของนางเอื้อนเอ่ยสติปัญญา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ลิ้นของนางสอนสิ่งดีงาม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2085418"/>
            <a:ext cx="12015639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สุภาษิต 31 : 26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516273" y="1244787"/>
            <a:ext cx="15255454" cy="572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4"/>
              </a:lnSpc>
            </a:pPr>
            <a:r>
              <a:rPr lang="en-US" sz="9499" spc="-180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2. เมื่อท่านวางใจในพระเจ้า</a:t>
            </a:r>
          </a:p>
          <a:p>
            <a:pPr algn="ctr">
              <a:lnSpc>
                <a:spcPts val="11304"/>
              </a:lnSpc>
            </a:pPr>
            <a:r>
              <a:rPr lang="en-US" sz="9499" spc="-180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ท่านจะได้รับความชื่นชมยินดี</a:t>
            </a:r>
          </a:p>
          <a:p>
            <a:pPr algn="ctr">
              <a:lnSpc>
                <a:spcPts val="11304"/>
              </a:lnSpc>
            </a:pPr>
            <a:r>
              <a:rPr lang="en-US" sz="9499" spc="-180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ในพระองค์ </a:t>
            </a:r>
          </a:p>
          <a:p>
            <a:pPr algn="ctr">
              <a:lnSpc>
                <a:spcPts val="11304"/>
              </a:lnSpc>
            </a:pPr>
            <a:r>
              <a:rPr lang="en-US" sz="9499" spc="-180">
                <a:solidFill>
                  <a:srgbClr val="0CB8DE"/>
                </a:solidFill>
                <a:latin typeface="Mitr"/>
                <a:ea typeface="Mitr"/>
                <a:cs typeface="Mitr"/>
                <a:sym typeface="Mitr"/>
              </a:rPr>
              <a:t>ซึ่งเป็นกำลังของท่าน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5595" y="7419971"/>
            <a:ext cx="16816810" cy="87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5099" spc="-96">
                <a:solidFill>
                  <a:srgbClr val="A7A9AC"/>
                </a:solidFill>
                <a:latin typeface="Mitr"/>
                <a:ea typeface="Mitr"/>
                <a:cs typeface="Mitr"/>
                <a:sym typeface="Mitr"/>
              </a:rPr>
              <a:t> โรม 15 : 13 , เนหะมีย์ 8 : 10, สุภาษิต 3 : 5-6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33550" y="2254247"/>
            <a:ext cx="15020899" cy="562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ขอพระเจ้าแห่งความหวัง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ทรงให้ท่านบริบูรณ์ด้วยความ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ชื่นชมยินดี และสันติสุขทั้งปวง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เมื่อท่านวางใจในพระองค์...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914400"/>
            <a:ext cx="12015639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โรม 15 : 13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33550" y="2963860"/>
            <a:ext cx="15020899" cy="420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เพื่อว่าท่านจะเปี่ยมล้น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ด้วยความหวังโดยฤทธิ์อำนาจ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ของพระวิญญาณบริสุทธิ์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1265705"/>
            <a:ext cx="12015639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โรม 15 : 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33550" y="2254247"/>
            <a:ext cx="15020899" cy="562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เนหะมีย์กล่าวว่า “จงไปกินและดื่ม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ให้อิ่มหนำสำราญ และแบ่งปัน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แก่ผู้ที่ไม่ได้เตรียมอะไรมาเถิด 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วันนี้เป็นวันบริสุทธิ์...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914400"/>
            <a:ext cx="12015639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เนหะมีย์ 8 : 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33550" y="2254247"/>
            <a:ext cx="15020899" cy="713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 dirty="0" err="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แด่องค์พระผู้เป็นเจ้าของเรา</a:t>
            </a:r>
            <a:endParaRPr lang="en-US" sz="7999" spc="-151" dirty="0">
              <a:solidFill>
                <a:srgbClr val="000000"/>
              </a:solidFill>
              <a:latin typeface="Mitr"/>
              <a:ea typeface="Mitr"/>
              <a:cs typeface="Mitr"/>
              <a:sym typeface="Mitr"/>
            </a:endParaRPr>
          </a:p>
          <a:p>
            <a:pPr algn="ctr">
              <a:lnSpc>
                <a:spcPts val="11199"/>
              </a:lnSpc>
            </a:pPr>
            <a:r>
              <a:rPr lang="en-US" sz="7999" spc="-151" dirty="0" err="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อย่าโศกเศร้าหม่นหมอง</a:t>
            </a:r>
            <a:r>
              <a:rPr lang="en-US" sz="7999" spc="-151" dirty="0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 </a:t>
            </a:r>
          </a:p>
          <a:p>
            <a:pPr algn="ctr">
              <a:lnSpc>
                <a:spcPts val="11199"/>
              </a:lnSpc>
            </a:pPr>
            <a:r>
              <a:rPr lang="en-US" sz="7999" spc="-151" dirty="0" err="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เพราะความชื่นบานในองค์</a:t>
            </a:r>
            <a:endParaRPr lang="en-US" sz="7999" spc="-151" dirty="0">
              <a:solidFill>
                <a:srgbClr val="000000"/>
              </a:solidFill>
              <a:latin typeface="Mitr"/>
              <a:ea typeface="Mitr"/>
              <a:cs typeface="Mitr"/>
              <a:sym typeface="Mitr"/>
            </a:endParaRPr>
          </a:p>
          <a:p>
            <a:pPr algn="ctr">
              <a:lnSpc>
                <a:spcPts val="11199"/>
              </a:lnSpc>
            </a:pPr>
            <a:r>
              <a:rPr lang="en-US" sz="7999" spc="-151" dirty="0" err="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พระผู้เป็นเจ้า</a:t>
            </a:r>
            <a:endParaRPr lang="en-US" sz="7999" spc="-151" dirty="0">
              <a:solidFill>
                <a:srgbClr val="000000"/>
              </a:solidFill>
              <a:latin typeface="Mitr"/>
              <a:ea typeface="Mitr"/>
              <a:cs typeface="Mitr"/>
              <a:sym typeface="Mitr"/>
            </a:endParaRPr>
          </a:p>
          <a:p>
            <a:pPr algn="ctr">
              <a:lnSpc>
                <a:spcPts val="11199"/>
              </a:lnSpc>
            </a:pPr>
            <a:r>
              <a:rPr lang="en-US" sz="7999" spc="-151" dirty="0" err="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เป็นกำลังของท่าน</a:t>
            </a:r>
            <a:r>
              <a:rPr lang="en-US" sz="7999" spc="-151" dirty="0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914400"/>
            <a:ext cx="12015639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เนหะมีย์ 8 : 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33550" y="2963860"/>
            <a:ext cx="15020899" cy="420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จงวางใจในองค์พระผู้เป็นเจ้า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อย่างหมดใจ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อย่าพึ่งความเข้าใจของตนเอง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1343773"/>
            <a:ext cx="12015639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สุภาษิต 3 : 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33550" y="2254247"/>
            <a:ext cx="15020899" cy="562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จงยอมรับพระองค์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ในทุกวิถีทางของเจ้า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แล้วพระองค์จะทรงทำทาง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ของเจ้าให้ราบเรียบ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914400"/>
            <a:ext cx="1201563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 dirty="0" err="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สุภาษิต</a:t>
            </a:r>
            <a:r>
              <a:rPr lang="en-US" sz="5999" spc="-113" dirty="0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 3 : 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33550" y="3673472"/>
            <a:ext cx="15020899" cy="278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 dirty="0" err="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ปากของนางเอื้อนเอ่ยสติปัญญา</a:t>
            </a:r>
            <a:endParaRPr lang="en-US" sz="7999" spc="-151" dirty="0">
              <a:solidFill>
                <a:srgbClr val="000000"/>
              </a:solidFill>
              <a:latin typeface="Mitr"/>
              <a:ea typeface="Mitr"/>
              <a:cs typeface="Mitr"/>
              <a:sym typeface="Mitr"/>
            </a:endParaRPr>
          </a:p>
          <a:p>
            <a:pPr algn="ctr">
              <a:lnSpc>
                <a:spcPts val="11199"/>
              </a:lnSpc>
            </a:pPr>
            <a:r>
              <a:rPr lang="en-US" sz="7999" spc="-151" dirty="0" err="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ลิ้นของนางสอนสิ่งดีงาม</a:t>
            </a:r>
            <a:endParaRPr lang="en-US" sz="7999" spc="-151" dirty="0">
              <a:solidFill>
                <a:srgbClr val="000000"/>
              </a:solidFill>
              <a:latin typeface="Mitr"/>
              <a:ea typeface="Mitr"/>
              <a:cs typeface="Mitr"/>
              <a:sym typeface="Mit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36181" y="2085418"/>
            <a:ext cx="12015639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 dirty="0" err="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สุภาษิต</a:t>
            </a:r>
            <a:r>
              <a:rPr lang="en-US" sz="5999" spc="-113" dirty="0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 31 : 26</a:t>
            </a:r>
          </a:p>
        </p:txBody>
      </p:sp>
    </p:spTree>
    <p:extLst>
      <p:ext uri="{BB962C8B-B14F-4D97-AF65-F5344CB8AC3E}">
        <p14:creationId xmlns:p14="http://schemas.microsoft.com/office/powerpoint/2010/main" val="103566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498428" y="2061164"/>
            <a:ext cx="11291143" cy="471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003" lvl="1" indent="-971501" algn="ctr">
              <a:lnSpc>
                <a:spcPts val="12599"/>
              </a:lnSpc>
              <a:buAutoNum type="arabicPeriod"/>
            </a:pPr>
            <a:r>
              <a:rPr lang="en-US" sz="8999" spc="-170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เราควรยกย่อง และ</a:t>
            </a:r>
          </a:p>
          <a:p>
            <a:pPr algn="ctr">
              <a:lnSpc>
                <a:spcPts val="12599"/>
              </a:lnSpc>
            </a:pPr>
            <a:r>
              <a:rPr lang="en-US" sz="8999" spc="152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ให้เกียรติคุณแม่ในฐานะ</a:t>
            </a:r>
          </a:p>
          <a:p>
            <a:pPr algn="ctr">
              <a:lnSpc>
                <a:spcPts val="12599"/>
              </a:lnSpc>
            </a:pPr>
            <a:r>
              <a:rPr lang="en-US" sz="8999" spc="152">
                <a:solidFill>
                  <a:srgbClr val="0CB8DE"/>
                </a:solidFill>
                <a:latin typeface="Mitr"/>
                <a:ea typeface="Mitr"/>
                <a:cs typeface="Mitr"/>
                <a:sym typeface="Mitr"/>
              </a:rPr>
              <a:t>คุณแม่คนเก่ง</a:t>
            </a:r>
            <a:r>
              <a:rPr lang="en-US" sz="8999" spc="152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 เพราะ .....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136181" y="1663682"/>
            <a:ext cx="12015639" cy="347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-189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1.1 </a:t>
            </a:r>
            <a:r>
              <a:rPr lang="en-US" sz="9999" spc="-189">
                <a:solidFill>
                  <a:srgbClr val="0CB8DE"/>
                </a:solidFill>
                <a:latin typeface="Mitr"/>
                <a:ea typeface="Mitr"/>
                <a:cs typeface="Mitr"/>
                <a:sym typeface="Mitr"/>
              </a:rPr>
              <a:t>คุณแม่เก่ง</a:t>
            </a:r>
          </a:p>
          <a:p>
            <a:pPr algn="ctr">
              <a:lnSpc>
                <a:spcPts val="13999"/>
              </a:lnSpc>
            </a:pPr>
            <a:r>
              <a:rPr lang="en-US" sz="9999" spc="-189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ในการรัก และ ให้อภัย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5948786"/>
            <a:ext cx="12015639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spc="-132">
                <a:solidFill>
                  <a:srgbClr val="A7A9AC"/>
                </a:solidFill>
                <a:latin typeface="Mitr"/>
                <a:ea typeface="Mitr"/>
                <a:cs typeface="Mitr"/>
                <a:sym typeface="Mitr"/>
              </a:rPr>
              <a:t>1 เปโตร 4:8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136181" y="2488451"/>
            <a:ext cx="12015639" cy="562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เหนือสิ่งอื่นใดก็คือ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จงรักกันและกันให้มาก 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เพราะความรักให้อภัย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บาปมากมายได้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914400"/>
            <a:ext cx="12015639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1 เปโตร 4 : 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3136181" y="1663682"/>
            <a:ext cx="12015639" cy="347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-189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1.2 </a:t>
            </a:r>
            <a:r>
              <a:rPr lang="en-US" sz="9999" spc="-189">
                <a:solidFill>
                  <a:srgbClr val="0CB8DE"/>
                </a:solidFill>
                <a:latin typeface="Mitr"/>
                <a:ea typeface="Mitr"/>
                <a:cs typeface="Mitr"/>
                <a:sym typeface="Mitr"/>
              </a:rPr>
              <a:t>คุณแม่เก่ง</a:t>
            </a:r>
          </a:p>
          <a:p>
            <a:pPr algn="ctr">
              <a:lnSpc>
                <a:spcPts val="13999"/>
              </a:lnSpc>
            </a:pPr>
            <a:r>
              <a:rPr lang="en-US" sz="9999" spc="-189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ในการเสียสละ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5948786"/>
            <a:ext cx="12015639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spc="-132">
                <a:solidFill>
                  <a:srgbClr val="A7A9AC"/>
                </a:solidFill>
                <a:latin typeface="Mitr"/>
                <a:ea typeface="Mitr"/>
                <a:cs typeface="Mitr"/>
                <a:sym typeface="Mitr"/>
              </a:rPr>
              <a:t>1 ยอห์น 3:16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33550" y="2254247"/>
            <a:ext cx="15020899" cy="562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เช่นนี้เราจึงรู้ว่าความรักคืออะไร 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คือที่พระเยซูคริสต์ทรงสละพระชนม์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ชีพของพระองค์เพื่อเรา และเราควร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สละชีวิตของเราเพื่อพี่น้อง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914400"/>
            <a:ext cx="12015639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 1 ยอห์น 3 : 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453087" y="2054021"/>
            <a:ext cx="13381826" cy="347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-189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1.3 </a:t>
            </a:r>
            <a:r>
              <a:rPr lang="en-US" sz="9999" spc="-189">
                <a:solidFill>
                  <a:srgbClr val="0CB8DE"/>
                </a:solidFill>
                <a:latin typeface="Mitr"/>
                <a:ea typeface="Mitr"/>
                <a:cs typeface="Mitr"/>
                <a:sym typeface="Mitr"/>
              </a:rPr>
              <a:t>คุณแม่เก่ง</a:t>
            </a:r>
          </a:p>
          <a:p>
            <a:pPr algn="ctr">
              <a:lnSpc>
                <a:spcPts val="13999"/>
              </a:lnSpc>
            </a:pPr>
            <a:r>
              <a:rPr lang="en-US" sz="9999" spc="-189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ในการอดทนด้วยความรัก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6440020"/>
            <a:ext cx="12015639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spc="-132">
                <a:solidFill>
                  <a:srgbClr val="A7A9AC"/>
                </a:solidFill>
                <a:latin typeface="Mitr"/>
                <a:ea typeface="Mitr"/>
                <a:cs typeface="Mitr"/>
                <a:sym typeface="Mitr"/>
              </a:rPr>
              <a:t>เอเฟซัส 4 :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1633550" y="2963860"/>
            <a:ext cx="15020899" cy="420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จงถ่อมใจ และสุภาพอ่อนโยน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ในทุกด้าน จงอดทนอดกลั้น</a:t>
            </a:r>
          </a:p>
          <a:p>
            <a:pPr algn="ctr">
              <a:lnSpc>
                <a:spcPts val="11199"/>
              </a:lnSpc>
            </a:pPr>
            <a:r>
              <a:rPr lang="en-US" sz="7999" spc="-151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ต่อกันและกันด้วยความรัก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1343773"/>
            <a:ext cx="12015639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spc="-113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เอเฟซัส 4 :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TextBox 3"/>
          <p:cNvSpPr txBox="1"/>
          <p:nvPr/>
        </p:nvSpPr>
        <p:spPr>
          <a:xfrm>
            <a:off x="2453087" y="2054021"/>
            <a:ext cx="13381826" cy="347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spc="-189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1.4 </a:t>
            </a:r>
            <a:r>
              <a:rPr lang="en-US" sz="9999" spc="-189">
                <a:solidFill>
                  <a:srgbClr val="0CB8DE"/>
                </a:solidFill>
                <a:latin typeface="Mitr"/>
                <a:ea typeface="Mitr"/>
                <a:cs typeface="Mitr"/>
                <a:sym typeface="Mitr"/>
              </a:rPr>
              <a:t>คุณแม่เก่ง</a:t>
            </a:r>
          </a:p>
          <a:p>
            <a:pPr algn="ctr">
              <a:lnSpc>
                <a:spcPts val="13999"/>
              </a:lnSpc>
            </a:pPr>
            <a:r>
              <a:rPr lang="en-US" sz="9999" spc="-189">
                <a:solidFill>
                  <a:srgbClr val="000000"/>
                </a:solidFill>
                <a:latin typeface="Mitr"/>
                <a:ea typeface="Mitr"/>
                <a:cs typeface="Mitr"/>
                <a:sym typeface="Mitr"/>
              </a:rPr>
              <a:t>ในการสอน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36181" y="6440020"/>
            <a:ext cx="12015639" cy="118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spc="-132">
                <a:solidFill>
                  <a:srgbClr val="A7A9AC"/>
                </a:solidFill>
                <a:latin typeface="Mitr"/>
                <a:ea typeface="Mitr"/>
                <a:cs typeface="Mitr"/>
                <a:sym typeface="Mitr"/>
              </a:rPr>
              <a:t>สุภาษิต 31 : 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388</Words>
  <Application>Microsoft Office PowerPoint</Application>
  <PresentationFormat>Custom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Mitr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เราควรยกย่องและ ให้เกียรติคุณแม่ในฐานะ คุณแม่คนเก่ง เพราะ .....</dc:title>
  <dc:creator>LCD</dc:creator>
  <cp:lastModifiedBy>Sansern Tangjitsansern (Gave)</cp:lastModifiedBy>
  <cp:revision>2</cp:revision>
  <dcterms:created xsi:type="dcterms:W3CDTF">2006-08-16T00:00:00Z</dcterms:created>
  <dcterms:modified xsi:type="dcterms:W3CDTF">2024-08-15T04:21:43Z</dcterms:modified>
  <dc:identifier>DAGNVhWaMMs</dc:identifier>
</cp:coreProperties>
</file>