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Arimo Bold" charset="1" panose="020B0704020202020204"/>
      <p:regular r:id="rId31"/>
    </p:embeddedFont>
    <p:embeddedFont>
      <p:font typeface="Th Sarabun New Bold" charset="1" panose="020B0500040200020003"/>
      <p:regular r:id="rId32"/>
    </p:embeddedFont>
    <p:embeddedFont>
      <p:font typeface="Chonburi" charset="1" panose="00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464049" y="-162317"/>
            <a:ext cx="9408740" cy="10449317"/>
          </a:xfrm>
          <a:custGeom>
            <a:avLst/>
            <a:gdLst/>
            <a:ahLst/>
            <a:cxnLst/>
            <a:rect r="r" b="b" t="t" l="l"/>
            <a:pathLst>
              <a:path h="10449317" w="9408740">
                <a:moveTo>
                  <a:pt x="9408740" y="0"/>
                </a:moveTo>
                <a:lnTo>
                  <a:pt x="0" y="0"/>
                </a:lnTo>
                <a:lnTo>
                  <a:pt x="0" y="10449317"/>
                </a:lnTo>
                <a:lnTo>
                  <a:pt x="9408740" y="10449317"/>
                </a:lnTo>
                <a:lnTo>
                  <a:pt x="940874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86087" y="4300964"/>
            <a:ext cx="14201913" cy="1456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2"/>
              </a:lnSpc>
            </a:pPr>
            <a:r>
              <a:rPr lang="en-US" sz="8330">
                <a:solidFill>
                  <a:srgbClr val="352112"/>
                </a:solidFill>
                <a:cs typeface="Arimo Bold"/>
              </a:rPr>
              <a:t>พระโลหิตล้ำค่าของพระเยซู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062867" y="6940547"/>
            <a:ext cx="3769396" cy="978279"/>
            <a:chOff x="0" y="0"/>
            <a:chExt cx="156589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65895" cy="406400"/>
            </a:xfrm>
            <a:custGeom>
              <a:avLst/>
              <a:gdLst/>
              <a:ahLst/>
              <a:cxnLst/>
              <a:rect r="r" b="b" t="t" l="l"/>
              <a:pathLst>
                <a:path h="406400" w="1565895">
                  <a:moveTo>
                    <a:pt x="1362695" y="0"/>
                  </a:moveTo>
                  <a:cubicBezTo>
                    <a:pt x="1474919" y="0"/>
                    <a:pt x="1565895" y="90976"/>
                    <a:pt x="1565895" y="203200"/>
                  </a:cubicBezTo>
                  <a:cubicBezTo>
                    <a:pt x="1565895" y="315424"/>
                    <a:pt x="1474919" y="406400"/>
                    <a:pt x="136269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1513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6589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86087" y="5595820"/>
            <a:ext cx="14201913" cy="1154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1"/>
              </a:lnSpc>
            </a:pPr>
            <a:r>
              <a:rPr lang="en-US" sz="6515">
                <a:solidFill>
                  <a:srgbClr val="352112"/>
                </a:solidFill>
                <a:latin typeface="Arimo Bold"/>
              </a:rPr>
              <a:t>The Precious Blood of Jesus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10638" y="6985376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4F0EB"/>
                </a:solidFill>
                <a:latin typeface="Th Sarabun New Bold"/>
                <a:cs typeface="Th Sarabun New Bold"/>
              </a:rPr>
              <a:t>เศคาริยาห์ 13:1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39721" y="0"/>
            <a:ext cx="5578585" cy="10287000"/>
          </a:xfrm>
          <a:custGeom>
            <a:avLst/>
            <a:gdLst/>
            <a:ahLst/>
            <a:cxnLst/>
            <a:rect r="r" b="b" t="t" l="l"/>
            <a:pathLst>
              <a:path h="10287000" w="5578585">
                <a:moveTo>
                  <a:pt x="0" y="0"/>
                </a:moveTo>
                <a:lnTo>
                  <a:pt x="5578585" y="0"/>
                </a:lnTo>
                <a:lnTo>
                  <a:pt x="55785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716" t="0" r="-12854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87398" y="3832497"/>
            <a:ext cx="11171902" cy="3117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cs typeface="Arimo Bold"/>
              </a:rPr>
              <a:t>พระเยซูทรงแบกรับความบาปของมนุษย์ทุกคนไปไว้ที่พระองค์เอง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38864" y="4156347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3.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914650"/>
            <a:ext cx="16230600" cy="46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Arimo Bold"/>
                <a:cs typeface="Arimo Bold"/>
              </a:rPr>
              <a:t>    ความบาปเป็นภาระที่หนักอึ้ง และมนุษย์ไม่สามารถแบกรับความบาปนั้นไว้เองได้ พระเยซูจึงทรงรับแบกบาปทุกอย่างของมนุษย์ทุกคนไปไว้บนไม้กางเขนแล้ว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69208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3.1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914650"/>
            <a:ext cx="16230600" cy="46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Arimo Bold"/>
                <a:cs typeface="Arimo Bold"/>
              </a:rPr>
              <a:t>     ตอนที่พระเยซูทรงถูกโบยตี พระเจ้าได้ทรงวางโรคภัยไข้เจ็บทุกอย่าง ทั้งโรคทางกาย และความเจ็บป่วยทางความคิดจิตใจทุกอย่างไว้ที่พระเยซูแล้ว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69208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3.2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40274" y="8181975"/>
            <a:ext cx="620745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D3235"/>
                </a:solidFill>
                <a:latin typeface="Th Sarabun New Bold"/>
                <a:cs typeface="Th Sarabun New Bold"/>
              </a:rPr>
              <a:t>เอเฟซัส 53:4-5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cs typeface="Th Sarabun New Bold"/>
              </a:rPr>
              <a:t>อิส</a:t>
            </a: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ยาห์ 53:4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767469"/>
            <a:ext cx="16230600" cy="581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latin typeface="Th Sarabun New Bold"/>
                <a:cs typeface="Th Sarabun New Bold"/>
              </a:rPr>
              <a:t>4 แน่ทีเดียว เขารับความอ่อนแอทั้งหลาย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ของเรา</a:t>
            </a:r>
            <a:r>
              <a:rPr lang="en-US" sz="9500">
                <a:solidFill>
                  <a:srgbClr val="000000"/>
                </a:solidFill>
                <a:cs typeface="Th Sarabun New Bold"/>
              </a:rPr>
              <a:t>และแบกรับความทุกข์โศกของเราไป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ถึงกระนั้นเรากลับถือว่าเขาถูกพระเจ้าตี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คือถูกพระองค์โบยตีและทรมาน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cs typeface="Th Sarabun New Bold"/>
              </a:rPr>
              <a:t>อิส</a:t>
            </a: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ยาห์ 53:5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767469"/>
            <a:ext cx="16230600" cy="581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latin typeface="Th Sarabun New Bold"/>
                <a:cs typeface="Th Sarabun New Bold"/>
              </a:rPr>
              <a:t>5 แต่เขาถูกแทงเพราะการล่วงละเมิดของเรา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เขาบอบช้ำเพราะความชั่วช้าของเรา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เขารับโทษทัณฑ์เพื่อเราจะมีสันติสุข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บาดแผลของเขาทำให้เราได้รับการรักษาให้หาย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276600"/>
            <a:ext cx="16230600" cy="369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rimo Bold"/>
                <a:cs typeface="Arimo Bold"/>
              </a:rPr>
              <a:t>      พระเยซูทรงแบกรับคำแช่งสาปของเราไปไว้ที่พระองค์แล้ว พระองค์ทรงถูกโบยตีเพื่อเราจะมีสันติสุขกับพระเจ้า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362704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3.3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40274" y="8181975"/>
            <a:ext cx="620745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D3235"/>
                </a:solidFill>
                <a:latin typeface="Th Sarabun New Bold"/>
                <a:cs typeface="Th Sarabun New Bold"/>
              </a:rPr>
              <a:t>อิสยาห์ 53:4-5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5278871" cy="10287000"/>
          </a:xfrm>
          <a:custGeom>
            <a:avLst/>
            <a:gdLst/>
            <a:ahLst/>
            <a:cxnLst/>
            <a:rect r="r" b="b" t="t" l="l"/>
            <a:pathLst>
              <a:path h="10287000" w="5278871">
                <a:moveTo>
                  <a:pt x="0" y="0"/>
                </a:moveTo>
                <a:lnTo>
                  <a:pt x="5278871" y="0"/>
                </a:lnTo>
                <a:lnTo>
                  <a:pt x="52788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16" t="0" r="-10267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19957" y="2833688"/>
            <a:ext cx="10839343" cy="468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>
                <a:solidFill>
                  <a:srgbClr val="000000"/>
                </a:solidFill>
                <a:latin typeface="Arimo Bold"/>
                <a:cs typeface="Arimo Bold"/>
              </a:rPr>
              <a:t>พระโลหิตของพระเยซูหลั่งออกและไหลลงจากไม้กางเขนแห่งคาวารี นั่นเป็นวันที่พระสัญญาของพระเจ้าที่ตรัสไว้ใน              เศคาริยาห์ 13:1 สำเร็จลง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54675" y="3011713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4.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16492" y="3933825"/>
            <a:ext cx="11655017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000000"/>
                </a:solidFill>
                <a:cs typeface="Arimo Bold"/>
              </a:rPr>
              <a:t>พระโลหิตของพระเยซู</a:t>
            </a:r>
          </a:p>
          <a:p>
            <a:pPr algn="ctr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cs typeface="Arimo Bold"/>
              </a:rPr>
              <a:t>เป็นพระโลหิตที่ทำให้รอด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18415" y="3095623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4.1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40274" y="8181975"/>
            <a:ext cx="620745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D3235"/>
                </a:solidFill>
                <a:latin typeface="Th Sarabun New Bold"/>
                <a:cs typeface="Th Sarabun New Bold"/>
              </a:rPr>
              <a:t>เอเฟซัส 1:7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cs typeface="Th Sarabun New Bold"/>
              </a:rPr>
              <a:t>เอเฟซัส</a:t>
            </a:r>
            <a:r>
              <a:rPr lang="en-US" sz="6000">
                <a:solidFill>
                  <a:srgbClr val="000000"/>
                </a:solidFill>
                <a:latin typeface="Th Sarabun New Bold"/>
              </a:rPr>
              <a:t> 1:7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581972"/>
            <a:ext cx="16230600" cy="437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ในพระเยซู เราได้รับการไถ่บาปโดยพระโลหิต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ของพระองค์ คือได้รับการอภัยโทษบาปตาม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พระคุณอันอุดมของพระเจ้า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01204" y="8324850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D3235"/>
                </a:solidFill>
                <a:latin typeface="Th Sarabun New Bold"/>
                <a:cs typeface="Th Sarabun New Bold"/>
              </a:rPr>
              <a:t>อิสยาห์ 53:5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16492" y="4124597"/>
            <a:ext cx="11655017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cs typeface="Arimo Bold"/>
              </a:rPr>
              <a:t>พระโลหิตของพระเยซูเป็นพระโลหิตที่รักษาให้หาย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415" y="3095623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4.2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เศคาริยาห์ 13:1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729494"/>
            <a:ext cx="16230600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cs typeface="Th Sarabun New Bold"/>
              </a:rPr>
              <a:t>ในวันนั้นจะมีน้ำพุพุ่งขึ้นมาสำหรับ</a:t>
            </a:r>
          </a:p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000000"/>
                </a:solidFill>
                <a:cs typeface="Th Sarabun New Bold"/>
              </a:rPr>
              <a:t>พงศ์พันธุ์ดาวิดและชาวเยรูซาเล็ม เพื่อชำระเขาทั้งปวงจากบาปและมลทินของเขา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cs typeface="Th Sarabun New Bold"/>
              </a:rPr>
              <a:t>อิส</a:t>
            </a: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ยาห์ 53:5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767469"/>
            <a:ext cx="16230600" cy="581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latin typeface="Th Sarabun New Bold"/>
                <a:cs typeface="Th Sarabun New Bold"/>
              </a:rPr>
              <a:t>5 แต่เขาถูกแทงเพราะการล่วงละเมิดของเรา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เขาบอบช้ำเพราะความชั่วช้าของเรา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เขารับโทษทัณฑ์เพื่อเราจะมีสันติสุข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บาดแผลของเขาทำให้เราได้รับการรักษาให้หาย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01204" y="8389242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D3235"/>
                </a:solidFill>
                <a:latin typeface="Th Sarabun New Bold"/>
                <a:cs typeface="Th Sarabun New Bold"/>
              </a:rPr>
              <a:t>โคโลสี 2:15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25719" y="4232471"/>
            <a:ext cx="12036561" cy="278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cs typeface="Arimo Bold"/>
              </a:rPr>
              <a:t>พระโลหิตของพระเยซูเป็นพระโลหิตแห่งการช่วยกู้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415" y="3095623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4.3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โคโลสี 2:15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91369"/>
            <a:ext cx="16230600" cy="437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และทรงปลดเทพผู้ทรงเดชานุภาพและ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เทพผู้ทรงอำนาจต่างๆ ลง พระองค์ได้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ทรงประจานและพิชิตพวกนี้โดยกางเขนนั้น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01204" y="8389242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D3235"/>
                </a:solidFill>
                <a:latin typeface="Th Sarabun New Bold"/>
                <a:cs typeface="Th Sarabun New Bold"/>
              </a:rPr>
              <a:t>ฮีบรู 10:19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4425" y="4183296"/>
            <a:ext cx="14559150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Arimo Bold"/>
                <a:cs typeface="Arimo Bold"/>
              </a:rPr>
              <a:t>     พระโลหิตของพระเยซูทำให้เราสามารถเข้าไปหาพระบิดาเจ้าได้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8415" y="3095623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4.4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784709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ฮีบรู 10:19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215269"/>
            <a:ext cx="16230600" cy="2924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เหตุฉะนั้นพี่น้องทั้งหลาย ในเมื่อเรามั่นใจที่จะ</a:t>
            </a:r>
          </a:p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cs typeface="Th Sarabun New Bold"/>
              </a:rPr>
              <a:t>เข้าสู่อภิสุทธิสถานโดยพระโลหิตของพระเยซู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945312" y="-162317"/>
            <a:ext cx="9408740" cy="10449317"/>
          </a:xfrm>
          <a:custGeom>
            <a:avLst/>
            <a:gdLst/>
            <a:ahLst/>
            <a:cxnLst/>
            <a:rect r="r" b="b" t="t" l="l"/>
            <a:pathLst>
              <a:path h="10449317" w="9408740">
                <a:moveTo>
                  <a:pt x="9408740" y="0"/>
                </a:moveTo>
                <a:lnTo>
                  <a:pt x="0" y="0"/>
                </a:lnTo>
                <a:lnTo>
                  <a:pt x="0" y="10449317"/>
                </a:lnTo>
                <a:lnTo>
                  <a:pt x="9408740" y="10449317"/>
                </a:lnTo>
                <a:lnTo>
                  <a:pt x="940874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86087" y="4300964"/>
            <a:ext cx="14201913" cy="1456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2"/>
              </a:lnSpc>
            </a:pPr>
            <a:r>
              <a:rPr lang="en-US" sz="8330">
                <a:solidFill>
                  <a:srgbClr val="352112"/>
                </a:solidFill>
                <a:cs typeface="Arimo Bold"/>
              </a:rPr>
              <a:t>พระโลหิตล้ำค่าของพระเยซู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86087" y="5595820"/>
            <a:ext cx="14201913" cy="1154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1"/>
              </a:lnSpc>
            </a:pPr>
            <a:r>
              <a:rPr lang="en-US" sz="6515">
                <a:solidFill>
                  <a:srgbClr val="352112"/>
                </a:solidFill>
                <a:latin typeface="Arimo Bold"/>
              </a:rPr>
              <a:t>The Precious Blood of Jesus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062867" y="6940547"/>
            <a:ext cx="3769396" cy="978279"/>
            <a:chOff x="0" y="0"/>
            <a:chExt cx="1565895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65895" cy="406400"/>
            </a:xfrm>
            <a:custGeom>
              <a:avLst/>
              <a:gdLst/>
              <a:ahLst/>
              <a:cxnLst/>
              <a:rect r="r" b="b" t="t" l="l"/>
              <a:pathLst>
                <a:path h="406400" w="1565895">
                  <a:moveTo>
                    <a:pt x="1362695" y="0"/>
                  </a:moveTo>
                  <a:cubicBezTo>
                    <a:pt x="1474919" y="0"/>
                    <a:pt x="1565895" y="90976"/>
                    <a:pt x="1565895" y="203200"/>
                  </a:cubicBezTo>
                  <a:cubicBezTo>
                    <a:pt x="1565895" y="315424"/>
                    <a:pt x="1474919" y="406400"/>
                    <a:pt x="136269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1513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56589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910638" y="6985376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4F0EB"/>
                </a:solidFill>
                <a:latin typeface="Th Sarabun New Bold"/>
                <a:cs typeface="Th Sarabun New Bold"/>
              </a:rPr>
              <a:t>เศคาริยาห์ 13:1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589578" y="0"/>
            <a:ext cx="9796488" cy="10287000"/>
          </a:xfrm>
          <a:custGeom>
            <a:avLst/>
            <a:gdLst/>
            <a:ahLst/>
            <a:cxnLst/>
            <a:rect r="r" b="b" t="t" l="l"/>
            <a:pathLst>
              <a:path h="10287000" w="9796488">
                <a:moveTo>
                  <a:pt x="0" y="0"/>
                </a:moveTo>
                <a:lnTo>
                  <a:pt x="9796489" y="0"/>
                </a:lnTo>
                <a:lnTo>
                  <a:pt x="97964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760" t="0" r="-4184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53211" y="4952999"/>
            <a:ext cx="10306089" cy="800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8000">
                <a:solidFill>
                  <a:srgbClr val="000000"/>
                </a:solidFill>
                <a:cs typeface="Arimo Bold"/>
              </a:rPr>
              <a:t>มนุษย์ทุกคนเป็นคนบาป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87398" y="4972049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1.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576513"/>
            <a:ext cx="16230600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mo Bold"/>
              </a:rPr>
              <a:t>     </a:t>
            </a:r>
            <a:r>
              <a:rPr lang="en-US" sz="6999">
                <a:solidFill>
                  <a:srgbClr val="000000"/>
                </a:solidFill>
                <a:cs typeface="Arimo Bold"/>
              </a:rPr>
              <a:t>เมื่อพระเจ้าทรงสร้างมนุษย์ขึ้น พระเจ้าทรงระบายลมหายใจแห่งชีวิตเหนืออาดัม ชีวิตของพระเจ้าได้เข้าไปยังร่างกายของอาดัม อาดัมจึงมีชีวิตและชีวิตนั้นอยู่ในเลือด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cs typeface="Arimo Bold"/>
              </a:rPr>
              <a:t>ของอาดัม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40274" y="8181975"/>
            <a:ext cx="620745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2D3235"/>
                </a:solidFill>
                <a:latin typeface="Th Sarabun New Bold"/>
                <a:cs typeface="Th Sarabun New Bold"/>
              </a:rPr>
              <a:t>เลวีนิติ 17:11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985132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1.1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529964">
            <a:off x="711641" y="9525681"/>
            <a:ext cx="18288000" cy="3040380"/>
          </a:xfrm>
          <a:custGeom>
            <a:avLst/>
            <a:gdLst/>
            <a:ahLst/>
            <a:cxnLst/>
            <a:rect r="r" b="b" t="t" l="l"/>
            <a:pathLst>
              <a:path h="3040380" w="18288000">
                <a:moveTo>
                  <a:pt x="0" y="0"/>
                </a:moveTo>
                <a:lnTo>
                  <a:pt x="18288000" y="0"/>
                </a:lnTo>
                <a:lnTo>
                  <a:pt x="18288000" y="3040380"/>
                </a:lnTo>
                <a:lnTo>
                  <a:pt x="0" y="304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985717">
            <a:off x="2238163" y="4367201"/>
            <a:ext cx="4286511" cy="11507411"/>
          </a:xfrm>
          <a:custGeom>
            <a:avLst/>
            <a:gdLst/>
            <a:ahLst/>
            <a:cxnLst/>
            <a:rect r="r" b="b" t="t" l="l"/>
            <a:pathLst>
              <a:path h="11507411" w="4286511">
                <a:moveTo>
                  <a:pt x="0" y="0"/>
                </a:moveTo>
                <a:lnTo>
                  <a:pt x="4286511" y="0"/>
                </a:lnTo>
                <a:lnTo>
                  <a:pt x="4286511" y="11507411"/>
                </a:lnTo>
                <a:lnTo>
                  <a:pt x="0" y="11507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40274" y="7289747"/>
            <a:ext cx="620745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Th Sarabun New Bold"/>
                <a:cs typeface="Th Sarabun New Bold"/>
              </a:rPr>
              <a:t>เลวีนิติ 17:11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347175"/>
            <a:ext cx="16230600" cy="437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>
                <a:solidFill>
                  <a:srgbClr val="000000"/>
                </a:solidFill>
                <a:latin typeface="Th Sarabun New Bold"/>
                <a:cs typeface="Th Sarabun New Bold"/>
              </a:rPr>
              <a:t> เพราะชีวิตของสิ่งมีชีวิตอยู่ในเลือด และเราได้ให้เลือดแก่เจ้าเพื่อลบบาปสำหรับตัวเจ้าบนแท่นบูชา เลือดนั้นเองที่ได้ลบบาปสำหรับชีวิตของคนๆ หนึ่ง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972732"/>
            <a:ext cx="16230600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cs typeface="Arimo Bold"/>
              </a:rPr>
              <a:t>เมื่ออาดัมและเอวาไม่เชื่อฟังพระเจ้า 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cs typeface="Arimo Bold"/>
              </a:rPr>
              <a:t>ความบาปได้เข้ามาในโลก และมนุษย์ทุกคนซึ่งก็คือลูกหลานของอาดัมที่เกิดมาในโลกนี้ จึงได้รับความบาปมาเป็นมรดก มนุษย์ทุกคนจึงเป็นคนบาป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69208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1.2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633857" y="0"/>
            <a:ext cx="6954297" cy="10287000"/>
          </a:xfrm>
          <a:custGeom>
            <a:avLst/>
            <a:gdLst/>
            <a:ahLst/>
            <a:cxnLst/>
            <a:rect r="r" b="b" t="t" l="l"/>
            <a:pathLst>
              <a:path h="10287000" w="6954297">
                <a:moveTo>
                  <a:pt x="0" y="0"/>
                </a:moveTo>
                <a:lnTo>
                  <a:pt x="6954297" y="0"/>
                </a:lnTo>
                <a:lnTo>
                  <a:pt x="695429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00" t="0" r="-11035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90122" y="4952999"/>
            <a:ext cx="11171902" cy="800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Arimo Bold"/>
                <a:cs typeface="Arimo Bold"/>
              </a:rPr>
              <a:t> พระเยซูทรงปราศจากบาป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22116" y="4972049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2.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977882"/>
            <a:ext cx="16230600" cy="491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mo Bold"/>
                <a:cs typeface="Arimo Bold"/>
              </a:rPr>
              <a:t>    พระเยซูทรงบังเกิดจากครรภ์ของหญิงพหรมจารีย์โดยเดชของ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cs typeface="Arimo Bold"/>
              </a:rPr>
              <a:t>พระวิญญาณบริสุทธิ์ พระองค์จึง</a:t>
            </a:r>
          </a:p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Arimo Bold"/>
              </a:rPr>
              <a:t>ทรงปราศจากความบาป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69208"/>
            <a:ext cx="1530564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2.1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5880" y="8865492"/>
            <a:ext cx="7764789" cy="2498850"/>
          </a:xfrm>
          <a:custGeom>
            <a:avLst/>
            <a:gdLst/>
            <a:ahLst/>
            <a:cxnLst/>
            <a:rect r="r" b="b" t="t" l="l"/>
            <a:pathLst>
              <a:path h="2498850" w="7764789">
                <a:moveTo>
                  <a:pt x="0" y="0"/>
                </a:moveTo>
                <a:lnTo>
                  <a:pt x="7764789" y="0"/>
                </a:lnTo>
                <a:lnTo>
                  <a:pt x="7764789" y="2498850"/>
                </a:lnTo>
                <a:lnTo>
                  <a:pt x="0" y="2498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252908">
            <a:off x="13858386" y="-4132864"/>
            <a:ext cx="2390385" cy="8764744"/>
          </a:xfrm>
          <a:custGeom>
            <a:avLst/>
            <a:gdLst/>
            <a:ahLst/>
            <a:cxnLst/>
            <a:rect r="r" b="b" t="t" l="l"/>
            <a:pathLst>
              <a:path h="8764744" w="2390385">
                <a:moveTo>
                  <a:pt x="0" y="0"/>
                </a:moveTo>
                <a:lnTo>
                  <a:pt x="2390385" y="0"/>
                </a:lnTo>
                <a:lnTo>
                  <a:pt x="2390385" y="8764744"/>
                </a:lnTo>
                <a:lnTo>
                  <a:pt x="0" y="8764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977882"/>
            <a:ext cx="16230600" cy="491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mo Bold"/>
                <a:cs typeface="Arimo Bold"/>
              </a:rPr>
              <a:t>     พระเยซูดำเนินชีวิตอยู่บนโลกนี้ 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cs typeface="Arimo Bold"/>
              </a:rPr>
              <a:t>ทรงถูกทดลองเหมือนอย่างเรา</a:t>
            </a:r>
          </a:p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cs typeface="Arimo Bold"/>
              </a:rPr>
              <a:t>ทุกประการ แต่พระองค์ทรงปราศจากความบาป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69208"/>
            <a:ext cx="1912109" cy="7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8000">
                <a:solidFill>
                  <a:srgbClr val="000000"/>
                </a:solidFill>
                <a:latin typeface="Chonburi"/>
              </a:rPr>
              <a:t>2.2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DAGJBhsvgMw</dc:identifier>
  <dcterms:modified xsi:type="dcterms:W3CDTF">2011-08-01T06:04:30Z</dcterms:modified>
  <cp:revision>1</cp:revision>
  <dc:title>พระโลหิตล้ำค่าของพระเยซู</dc:title>
</cp:coreProperties>
</file>