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x="18288000" cy="10287000"/>
  <p:notesSz cx="6858000" cy="9144000"/>
  <p:embeddedFontLst>
    <p:embeddedFont>
      <p:font typeface="เอฟซี ฟาสท์เทสท์" charset="1" panose="020B0500040200020003"/>
      <p:regular r:id="rId56"/>
    </p:embeddedFont>
    <p:embeddedFont>
      <p:font typeface="Mero Thai Bold" charset="1" panose="00000500000000000000"/>
      <p:regular r:id="rId57"/>
    </p:embeddedFont>
    <p:embeddedFont>
      <p:font typeface="Mero Thai" charset="1" panose="00000500000000000000"/>
      <p:regular r:id="rId58"/>
    </p:embeddedFont>
    <p:embeddedFont>
      <p:font typeface="DB Helvethaica X Heavy" charset="1" panose="02000506090000020004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13.jpe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8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9.jpe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11" Target="../media/image7.png" Type="http://schemas.openxmlformats.org/officeDocument/2006/relationships/image"/><Relationship Id="rId2" Target="../media/image3.png" Type="http://schemas.openxmlformats.org/officeDocument/2006/relationships/image"/><Relationship Id="rId3" Target="../media/image8.png" Type="http://schemas.openxmlformats.org/officeDocument/2006/relationships/image"/><Relationship Id="rId4" Target="../media/image6.pn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8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6.png" Type="http://schemas.openxmlformats.org/officeDocument/2006/relationships/image"/><Relationship Id="rId7" Target="../media/image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1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397"/>
            <a:ext cx="21590876" cy="10318397"/>
          </a:xfrm>
          <a:custGeom>
            <a:avLst/>
            <a:gdLst/>
            <a:ahLst/>
            <a:cxnLst/>
            <a:rect r="r" b="b" t="t" l="l"/>
            <a:pathLst>
              <a:path h="10318397" w="21590876">
                <a:moveTo>
                  <a:pt x="0" y="0"/>
                </a:moveTo>
                <a:lnTo>
                  <a:pt x="21590876" y="0"/>
                </a:lnTo>
                <a:lnTo>
                  <a:pt x="21590876" y="10318397"/>
                </a:lnTo>
                <a:lnTo>
                  <a:pt x="0" y="10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18" t="-14172" r="-1841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74678" y="-31397"/>
            <a:ext cx="19714487" cy="11089399"/>
          </a:xfrm>
          <a:custGeom>
            <a:avLst/>
            <a:gdLst/>
            <a:ahLst/>
            <a:cxnLst/>
            <a:rect r="r" b="b" t="t" l="l"/>
            <a:pathLst>
              <a:path h="11089399" w="19714487">
                <a:moveTo>
                  <a:pt x="0" y="0"/>
                </a:moveTo>
                <a:lnTo>
                  <a:pt x="19714487" y="0"/>
                </a:lnTo>
                <a:lnTo>
                  <a:pt x="19714487" y="11089399"/>
                </a:lnTo>
                <a:lnTo>
                  <a:pt x="0" y="11089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465460" y="3588477"/>
            <a:ext cx="20214540" cy="286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8"/>
              </a:lnSpc>
              <a:spcBef>
                <a:spcPct val="0"/>
              </a:spcBef>
            </a:pPr>
            <a:r>
              <a:rPr lang="en-US" sz="168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ความถ่อมใจ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66399" y="6254902"/>
            <a:ext cx="7127232" cy="94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48482" y="3196851"/>
            <a:ext cx="7481496" cy="126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8"/>
              </a:lnSpc>
              <a:spcBef>
                <a:spcPct val="0"/>
              </a:spcBef>
            </a:pPr>
            <a:r>
              <a:rPr lang="en-US" sz="74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เส้นทางแห่ง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04651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961170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มัทธิว 20:28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เหมือนกับที่บุตรมนุษย์ไม่ได้มา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เพื่อรับการปรนนิบัติ แต่มาเพื่อ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ปรนนิบัติ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04651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961170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มัทธิว 20:28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และประทานชีวิต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ของพระองค์เป็นค่าไถ่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เพื่อคนเป็นอันมาก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04651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961170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2:7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…พระองค์กลับทรงสละทุกสิ่ง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มารับสภาพ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ทาส</a:t>
            </a: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บังเกิดเป็นมนุษย์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1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397"/>
            <a:ext cx="21590876" cy="10318397"/>
          </a:xfrm>
          <a:custGeom>
            <a:avLst/>
            <a:gdLst/>
            <a:ahLst/>
            <a:cxnLst/>
            <a:rect r="r" b="b" t="t" l="l"/>
            <a:pathLst>
              <a:path h="10318397" w="21590876">
                <a:moveTo>
                  <a:pt x="0" y="0"/>
                </a:moveTo>
                <a:lnTo>
                  <a:pt x="21590876" y="0"/>
                </a:lnTo>
                <a:lnTo>
                  <a:pt x="21590876" y="10318397"/>
                </a:lnTo>
                <a:lnTo>
                  <a:pt x="0" y="10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18" t="-14172" r="-1841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7909" y="-31397"/>
            <a:ext cx="18343818" cy="10318397"/>
          </a:xfrm>
          <a:custGeom>
            <a:avLst/>
            <a:gdLst/>
            <a:ahLst/>
            <a:cxnLst/>
            <a:rect r="r" b="b" t="t" l="l"/>
            <a:pathLst>
              <a:path h="10318397" w="18343818">
                <a:moveTo>
                  <a:pt x="0" y="0"/>
                </a:moveTo>
                <a:lnTo>
                  <a:pt x="18343818" y="0"/>
                </a:lnTo>
                <a:lnTo>
                  <a:pt x="18343818" y="10318397"/>
                </a:lnTo>
                <a:lnTo>
                  <a:pt x="0" y="10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465460" y="3588477"/>
            <a:ext cx="20214540" cy="286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8"/>
              </a:lnSpc>
              <a:spcBef>
                <a:spcPct val="0"/>
              </a:spcBef>
            </a:pPr>
            <a:r>
              <a:rPr lang="en-US" sz="168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ความถ่อมใจ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65116" y="6254902"/>
            <a:ext cx="7127232" cy="94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48482" y="3196851"/>
            <a:ext cx="7481496" cy="126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8"/>
              </a:lnSpc>
              <a:spcBef>
                <a:spcPct val="0"/>
              </a:spcBef>
            </a:pPr>
            <a:r>
              <a:rPr lang="en-US" sz="74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เส้นทางแห่ง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685070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751742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ลูกา 12:15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309670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แล้วพระองค์ตรัสกับเขา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ทั้งหลายว่า “จงระวังให้ดี!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จงระวังตนจาก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ความโลภทุกชนิด...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652980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444458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ลูกา 12:15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2477405"/>
            <a:ext cx="17843110" cy="3146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ชีวิตคนเราไม่ได้อยู่ที่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การมีทรัพย์สิ่งของเหลือเฟือ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69059" y="788997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04628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มาระโก 8:36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055550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36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จะมีประโยชน์อะไรที่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คนคนหนึ่งจะได้โลกนี้ทั้งโลก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แต่ต้องสูญเสียจิตวิญญาณ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ของตน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652980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444458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มาระโก 8:37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997074"/>
            <a:ext cx="17843110" cy="3146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37</a:t>
            </a:r>
            <a:r>
              <a:rPr lang="en-US" sz="8499">
                <a:solidFill>
                  <a:srgbClr val="11145E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หรือใครจะเอาอะไรมาแลก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กับจิตวิญญาณของตนได้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82364" y="-452619"/>
            <a:ext cx="7523823" cy="9258300"/>
            <a:chOff x="0" y="0"/>
            <a:chExt cx="1981583" cy="2438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81583" cy="2438400"/>
            </a:xfrm>
            <a:custGeom>
              <a:avLst/>
              <a:gdLst/>
              <a:ahLst/>
              <a:cxnLst/>
              <a:rect r="r" b="b" t="t" l="l"/>
              <a:pathLst>
                <a:path h="2438400" w="1981583">
                  <a:moveTo>
                    <a:pt x="0" y="0"/>
                  </a:moveTo>
                  <a:lnTo>
                    <a:pt x="1981583" y="0"/>
                  </a:lnTo>
                  <a:lnTo>
                    <a:pt x="1981583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81583" cy="2476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7764790" cy="8353063"/>
            <a:chOff x="0" y="0"/>
            <a:chExt cx="10353053" cy="1113741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15140" t="0" r="15140" b="0"/>
            <a:stretch>
              <a:fillRect/>
            </a:stretch>
          </p:blipFill>
          <p:spPr>
            <a:xfrm flipH="false" flipV="false">
              <a:off x="0" y="0"/>
              <a:ext cx="10353053" cy="11137417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12014371" y="860422"/>
            <a:ext cx="3003804" cy="4114800"/>
          </a:xfrm>
          <a:custGeom>
            <a:avLst/>
            <a:gdLst/>
            <a:ahLst/>
            <a:cxnLst/>
            <a:rect r="r" b="b" t="t" l="l"/>
            <a:pathLst>
              <a:path h="4114800" w="3003804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06187" y="5276980"/>
            <a:ext cx="9981813" cy="1641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ที่ที่สูงที่สุด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06187" y="7092587"/>
            <a:ext cx="9981813" cy="147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ero Thai"/>
                <a:ea typeface="Mero Thai"/>
                <a:cs typeface="Mero Thai"/>
                <a:sym typeface="Mero Thai"/>
              </a:rPr>
              <a:t>มาระโก 9:33-35, ฟิลิปปี 2:3,9, โยบ 5:11,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ero Thai"/>
                <a:ea typeface="Mero Thai"/>
                <a:cs typeface="Mero Thai"/>
                <a:sym typeface="Mero Thai"/>
              </a:rPr>
              <a:t>ลูกา 1:52, มัทธิว 23:12, 1 เปโตร 5:6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8611593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8526245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มาระโก 9:33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623490"/>
            <a:ext cx="18077724" cy="7763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39"/>
              </a:lnSpc>
            </a:pPr>
            <a:r>
              <a:rPr lang="en-US" sz="85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33</a:t>
            </a:r>
            <a:r>
              <a:rPr lang="en-US" sz="8599">
                <a:solidFill>
                  <a:srgbClr val="11145E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</a:t>
            </a:r>
            <a:r>
              <a:rPr lang="en-US" sz="85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เมื่อพวกเขามาถึง</a:t>
            </a:r>
          </a:p>
          <a:p>
            <a:pPr algn="ctr">
              <a:lnSpc>
                <a:spcPts val="12039"/>
              </a:lnSpc>
            </a:pPr>
            <a:r>
              <a:rPr lang="en-US" sz="85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เมืองคาเปอรนาอุม ขณะพระองค์</a:t>
            </a:r>
          </a:p>
          <a:p>
            <a:pPr algn="ctr">
              <a:lnSpc>
                <a:spcPts val="12039"/>
              </a:lnSpc>
            </a:pPr>
            <a:r>
              <a:rPr lang="en-US" sz="85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อยู่ในบ้านพระองค์ทรงถาม</a:t>
            </a:r>
          </a:p>
          <a:p>
            <a:pPr algn="ctr">
              <a:lnSpc>
                <a:spcPts val="12039"/>
              </a:lnSpc>
            </a:pPr>
            <a:r>
              <a:rPr lang="en-US" sz="85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พวกเขาว่า “ระหว่างทางพวกท่าน</a:t>
            </a:r>
          </a:p>
          <a:p>
            <a:pPr algn="ctr">
              <a:lnSpc>
                <a:spcPts val="12039"/>
              </a:lnSpc>
              <a:spcBef>
                <a:spcPct val="0"/>
              </a:spcBef>
            </a:pPr>
            <a:r>
              <a:rPr lang="en-US" sz="85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ถกเถียงกันเรื่องอะไร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4337" y="1020618"/>
            <a:ext cx="18263663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มนุษย์เอ๋ย พระองค์ได้ทรง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สำแดงแก่ท่านแล้วว่าอะไรดี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และอะไรที่องค์พระผู้เป็นเจ้า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ทรงประสงค์จากท่าน...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6266455" y="765573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5414" t="-14671" r="-11108" b="-9271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-1069053" y="7623276"/>
            <a:ext cx="1963425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มีคาห์ 6:8</a:t>
            </a:r>
          </a:p>
        </p:txBody>
      </p:sp>
      <p:sp>
        <p:nvSpPr>
          <p:cNvPr name="TextBox 11" id="11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88997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04628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มาระโก 9:34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113345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34</a:t>
            </a:r>
            <a:r>
              <a:rPr lang="en-US" sz="8499">
                <a:solidFill>
                  <a:srgbClr val="11145E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แต่พวกเขานิ่งอยู่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เพราะระหว่างทาง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พวกเขาเถียงกันเรื่อง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ใครเป็นใหญ่ที่สุด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251424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166076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มาระโก 9:35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773887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35</a:t>
            </a:r>
            <a:r>
              <a:rPr lang="en-US" sz="8499">
                <a:solidFill>
                  <a:srgbClr val="11145E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 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พระเยซูทรงนั่งลงแล้ว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เรียกสาวกทั้งสิบสองคนมา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และตรัสว่า...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251424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166076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มาระโก 9:35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773887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“หากผู้ใดอยากเป็นที่หนึ่ง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เขาต้องเป็นคนสุดท้าย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และเป็น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คนรับใช้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ของคนทั้งปวง”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251424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166076"/>
            <a:ext cx="17830941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2:3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69016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อย่าทำสิ่งใดด้วยความ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มักใหญ่ใฝ่สูงอย่างเห็นแก่ตัว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หรือด้วยความถือดี แต่จงทำด้วยความถ่อมใจ ถือว่าคนอื่นดีกว่าตน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69059" y="7973042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3"/>
                </a:lnTo>
                <a:lnTo>
                  <a:pt x="0" y="1277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87693"/>
            <a:ext cx="17830941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2:9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344800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“ฉะนั้นพระเจ้าจึงทรงเชิดชู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พระองค์ขึ้นสู่ที่สูงสุด และประทานพระนามเหนือนามทั้งปวง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แก่พระองค์…”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5569390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3"/>
                </a:lnTo>
                <a:lnTo>
                  <a:pt x="0" y="12771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22445" y="5484041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โยบ 5:11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2825819"/>
            <a:ext cx="17843110" cy="1641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ทรงเชิดชูผู้ที่ต่ำต้อย…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65573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570390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ลูกา 1:52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2195118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พระองค์ทรงปลดเจ้านาย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ลงจากบัลลังก์ แต่ทรงยก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ผู้ต่ำต้อยขึ้น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65573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22445" y="7570390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มัทธิว 23:12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878431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เพราะผู้ใด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ยก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ตัวเองขึ้น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จะถูกทำให้ต่ำลงและผู้ใด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ถ่อมตัว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ลงจะได้รับการเชิดชูขึ้น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98119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95848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 เปโตร 5:6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11790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    เพราะฉะนั้นพวกท่านจง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ถ่อมใจ</a:t>
            </a:r>
            <a:r>
              <a:rPr lang="en-US" sz="8499">
                <a:solidFill>
                  <a:srgbClr val="C7602B"/>
                </a:solidFill>
                <a:latin typeface="Mero Thai"/>
                <a:ea typeface="Mero Thai"/>
                <a:cs typeface="Mero Thai"/>
                <a:sym typeface="Mero Thai"/>
              </a:rPr>
              <a:t>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ลง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ภายใต้พระหัตถ์อันทรงฤทธิ์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ของพระเจ้าเพื่อพระองค์จะทรง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ยก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ท่านขึ้นเมื่อถึงเวลาอันควร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82364" y="-452619"/>
            <a:ext cx="7523823" cy="9258300"/>
            <a:chOff x="0" y="0"/>
            <a:chExt cx="1981583" cy="2438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81583" cy="2438400"/>
            </a:xfrm>
            <a:custGeom>
              <a:avLst/>
              <a:gdLst/>
              <a:ahLst/>
              <a:cxnLst/>
              <a:rect r="r" b="b" t="t" l="l"/>
              <a:pathLst>
                <a:path h="2438400" w="1981583">
                  <a:moveTo>
                    <a:pt x="0" y="0"/>
                  </a:moveTo>
                  <a:lnTo>
                    <a:pt x="1981583" y="0"/>
                  </a:lnTo>
                  <a:lnTo>
                    <a:pt x="1981583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81583" cy="2476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7764790" cy="8353063"/>
            <a:chOff x="0" y="0"/>
            <a:chExt cx="10353053" cy="1113741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0" t="18466" r="49504" b="0"/>
            <a:stretch>
              <a:fillRect/>
            </a:stretch>
          </p:blipFill>
          <p:spPr>
            <a:xfrm flipH="false" flipV="false">
              <a:off x="0" y="0"/>
              <a:ext cx="10353053" cy="11137417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11855999" y="804596"/>
            <a:ext cx="2686621" cy="4114800"/>
          </a:xfrm>
          <a:custGeom>
            <a:avLst/>
            <a:gdLst/>
            <a:ahLst/>
            <a:cxnLst/>
            <a:rect r="r" b="b" t="t" l="l"/>
            <a:pathLst>
              <a:path h="4114800" w="2686621">
                <a:moveTo>
                  <a:pt x="0" y="0"/>
                </a:moveTo>
                <a:lnTo>
                  <a:pt x="2686622" y="0"/>
                </a:lnTo>
                <a:lnTo>
                  <a:pt x="26866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06187" y="5094766"/>
            <a:ext cx="9981813" cy="1641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บำเหน็จที่สูงที่สุด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06187" y="7092587"/>
            <a:ext cx="9981813" cy="147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Mero Thai"/>
                <a:ea typeface="Mero Thai"/>
                <a:cs typeface="Mero Thai"/>
                <a:sym typeface="Mero Thai"/>
              </a:rPr>
              <a:t>ฟิลิปปี 3:7-10,14, อิสยาห์ 57:15,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ero Thai"/>
                <a:ea typeface="Mero Thai"/>
                <a:cs typeface="Mero Thai"/>
                <a:sym typeface="Mero Thai"/>
              </a:rPr>
              <a:t>สดุดี 138:6, มัทธิว 11:29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533155" y="788997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3663" t="-12827" r="-12859" b="-11115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-118597" y="7890730"/>
            <a:ext cx="18077724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มีคาห์ 6:8</a:t>
            </a:r>
          </a:p>
        </p:txBody>
      </p:sp>
      <p:sp>
        <p:nvSpPr>
          <p:cNvPr name="TextBox 10" id="10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0" y="1153440"/>
            <a:ext cx="1828800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คือจงประพฤติอย่าง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เที่ยงธรรม รักความเมตตากรุณา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และดำเนินอย่างถ่อมใจ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ไปกับพระเจ้าของท่าน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804291" y="-820835"/>
            <a:ext cx="2818019" cy="281801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78760" y="-10414"/>
            <a:ext cx="1502789" cy="1879358"/>
          </a:xfrm>
          <a:custGeom>
            <a:avLst/>
            <a:gdLst/>
            <a:ahLst/>
            <a:cxnLst/>
            <a:rect r="r" b="b" t="t" l="l"/>
            <a:pathLst>
              <a:path h="1879358" w="1502789">
                <a:moveTo>
                  <a:pt x="0" y="0"/>
                </a:moveTo>
                <a:lnTo>
                  <a:pt x="1502789" y="0"/>
                </a:lnTo>
                <a:lnTo>
                  <a:pt x="1502789" y="1879358"/>
                </a:lnTo>
                <a:lnTo>
                  <a:pt x="0" y="187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98119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95848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3:14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11790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ข้าพเจ้ารุดหน้าไปสู่หลักชัย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เพื่อคว้ารางวัลซึ่งพระเจ้า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ได้ทรงเรียกข้าพเจ้าจากสวรรค์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ผ่านทางพระเยซูคริสต์ให้ไปรับ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98119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0" y="7895848"/>
            <a:ext cx="1828800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3:7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7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แต่สิ่งใดๆ ที่เคยเป็นกำไร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ของข้าพเจ้า บัดนี้ข้าพเจ้า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ถือว่าขาดทุนเพื่อเห็นแก่พระคริสต์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98119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95848"/>
            <a:ext cx="17830941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3:8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068930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8 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ยิ่งกว่านั้นอีกข้าพเจ้า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เห็นว่าทุกสิ่งไร้ค่าเมื่อเทียบ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กับความยิ่งใหญ่ล้ำเลิศในการที่ได้ รู้จักพระเยซูคริสต์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8611593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8526245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3:8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533400"/>
            <a:ext cx="17843110" cy="7661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 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องค์พระผู้เป็นเจ้าของ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 เพื่อพระองค์ข้าพเจ้า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ได้สละทุกสิ่ง ข้าพเจ้าถือว่า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สิ่งเหล่านั้นเป็น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เศษขยะ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เพื่อ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ข้าพเจ้าจะได้พระคริสต์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516725" y="8294290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22445" y="8208942"/>
            <a:ext cx="18065555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3:9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665020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9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และอยู่ในพระองค์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ตัวข้าพเจ้าเองไม่มีความชอบธรรม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ที่ได้มาโดยบทบัญญัติ มีแต่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ความชอบธรรม 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62995" y="788997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804628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3:9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10895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ที่ได้มาโดย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ความเชื่อ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ในพระคริสต์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เป็นความชอบธรรม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ซึ่งมาจากพระเจ้าและได้มา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โดยความเชื่อ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62995" y="7598588"/>
            <a:ext cx="5372785" cy="1437220"/>
          </a:xfrm>
          <a:custGeom>
            <a:avLst/>
            <a:gdLst/>
            <a:ahLst/>
            <a:cxnLst/>
            <a:rect r="r" b="b" t="t" l="l"/>
            <a:pathLst>
              <a:path h="1437220" w="5372785">
                <a:moveTo>
                  <a:pt x="0" y="0"/>
                </a:moveTo>
                <a:lnTo>
                  <a:pt x="5372785" y="0"/>
                </a:lnTo>
                <a:lnTo>
                  <a:pt x="5372785" y="1437220"/>
                </a:lnTo>
                <a:lnTo>
                  <a:pt x="0" y="143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593298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3:10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10895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5CE1E6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10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ข้าพเจ้าต้องการ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รู้จักพระคริสต์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และมีประสบการณ์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ในฤทธิ์อำนาจแห่ง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การคืนพระชนม์ของพระองค์...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62995" y="7598588"/>
            <a:ext cx="5312163" cy="1421004"/>
          </a:xfrm>
          <a:custGeom>
            <a:avLst/>
            <a:gdLst/>
            <a:ahLst/>
            <a:cxnLst/>
            <a:rect r="r" b="b" t="t" l="l"/>
            <a:pathLst>
              <a:path h="1421004" w="5312163">
                <a:moveTo>
                  <a:pt x="0" y="0"/>
                </a:moveTo>
                <a:lnTo>
                  <a:pt x="5312163" y="0"/>
                </a:lnTo>
                <a:lnTo>
                  <a:pt x="5312163" y="1421004"/>
                </a:lnTo>
                <a:lnTo>
                  <a:pt x="0" y="1421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613765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3:10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108958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และร่วมสามัคคีธรรม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ในการทนทุกข์ของพระองค์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เป็นเหมือนพระองค์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ในการสิ้นพระชนม์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62995" y="7598588"/>
            <a:ext cx="5910728" cy="1581120"/>
          </a:xfrm>
          <a:custGeom>
            <a:avLst/>
            <a:gdLst/>
            <a:ahLst/>
            <a:cxnLst/>
            <a:rect r="r" b="b" t="t" l="l"/>
            <a:pathLst>
              <a:path h="1581120" w="5910728">
                <a:moveTo>
                  <a:pt x="0" y="0"/>
                </a:moveTo>
                <a:lnTo>
                  <a:pt x="5910728" y="0"/>
                </a:lnTo>
                <a:lnTo>
                  <a:pt x="5910728" y="1581120"/>
                </a:lnTo>
                <a:lnTo>
                  <a:pt x="0" y="1581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91666" y="7751742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อิสยาห์ 57:15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10895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เพราะพระองค์ผู้สูงเด่นซึ่ง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ดำรง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อยู่นิรันดร์ ผู้ทรงพระนามว่า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บริสุทธิ์ ตรัสว่า “เราอาศัยอยู่ใน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ที่สูงส่งและบริสุทธิ์ 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75947" y="7445423"/>
            <a:ext cx="5560444" cy="1487419"/>
          </a:xfrm>
          <a:custGeom>
            <a:avLst/>
            <a:gdLst/>
            <a:ahLst/>
            <a:cxnLst/>
            <a:rect r="r" b="b" t="t" l="l"/>
            <a:pathLst>
              <a:path h="1487419" w="5560444">
                <a:moveTo>
                  <a:pt x="0" y="0"/>
                </a:moveTo>
                <a:lnTo>
                  <a:pt x="5560444" y="0"/>
                </a:lnTo>
                <a:lnTo>
                  <a:pt x="5560444" y="1487419"/>
                </a:lnTo>
                <a:lnTo>
                  <a:pt x="0" y="1487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513240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อิสยาห์ 57:15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10895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แต่ก็สถิตกับคนที่สำนึกผิด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และถ่อมใจลง เพื่อฟื้น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จิตวิญญาณของคนที่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ถ่อมใจ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และฟื้นใจ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คนที่สำนึกผิด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82364" y="-452619"/>
            <a:ext cx="7523823" cy="9258300"/>
            <a:chOff x="0" y="0"/>
            <a:chExt cx="1981583" cy="2438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81583" cy="2438400"/>
            </a:xfrm>
            <a:custGeom>
              <a:avLst/>
              <a:gdLst/>
              <a:ahLst/>
              <a:cxnLst/>
              <a:rect r="r" b="b" t="t" l="l"/>
              <a:pathLst>
                <a:path h="2438400" w="1981583">
                  <a:moveTo>
                    <a:pt x="0" y="0"/>
                  </a:moveTo>
                  <a:lnTo>
                    <a:pt x="1981583" y="0"/>
                  </a:lnTo>
                  <a:lnTo>
                    <a:pt x="1981583" y="2438400"/>
                  </a:lnTo>
                  <a:lnTo>
                    <a:pt x="0" y="2438400"/>
                  </a:ln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981583" cy="2476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82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0"/>
            <a:ext cx="7764790" cy="8353063"/>
            <a:chOff x="0" y="0"/>
            <a:chExt cx="10353053" cy="11137417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19091" t="0" r="19091" b="0"/>
            <a:stretch>
              <a:fillRect/>
            </a:stretch>
          </p:blipFill>
          <p:spPr>
            <a:xfrm flipH="false" flipV="false">
              <a:off x="0" y="0"/>
              <a:ext cx="10353053" cy="11137417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0">
            <a:off x="11980364" y="804596"/>
            <a:ext cx="2288858" cy="4114800"/>
          </a:xfrm>
          <a:custGeom>
            <a:avLst/>
            <a:gdLst/>
            <a:ahLst/>
            <a:cxnLst/>
            <a:rect r="r" b="b" t="t" l="l"/>
            <a:pathLst>
              <a:path h="4114800" w="2288858">
                <a:moveTo>
                  <a:pt x="0" y="0"/>
                </a:moveTo>
                <a:lnTo>
                  <a:pt x="2288858" y="0"/>
                </a:lnTo>
                <a:lnTo>
                  <a:pt x="22888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306187" y="4791075"/>
            <a:ext cx="9981813" cy="1641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ตำแหน่งที่สูงที่สุด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048750" y="7383289"/>
            <a:ext cx="9144000" cy="1489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Mero Thai"/>
                <a:ea typeface="Mero Thai"/>
                <a:cs typeface="Mero Thai"/>
                <a:sym typeface="Mero Thai"/>
              </a:rPr>
              <a:t>โรม 1:1, ฟิลิปปี 1:1, ยากอบ 1:1,</a:t>
            </a:r>
          </a:p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Mero Thai"/>
                <a:ea typeface="Mero Thai"/>
                <a:cs typeface="Mero Thai"/>
                <a:sym typeface="Mero Thai"/>
              </a:rPr>
              <a:t>2 เปโตร 1:1, มัทธิว 20:28, ฟีลิปปี 2:7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266455" y="7251424"/>
            <a:ext cx="5229402" cy="1398865"/>
          </a:xfrm>
          <a:custGeom>
            <a:avLst/>
            <a:gdLst/>
            <a:ahLst/>
            <a:cxnLst/>
            <a:rect r="r" b="b" t="t" l="l"/>
            <a:pathLst>
              <a:path h="1398865" w="5229402">
                <a:moveTo>
                  <a:pt x="0" y="0"/>
                </a:moveTo>
                <a:lnTo>
                  <a:pt x="5229402" y="0"/>
                </a:lnTo>
                <a:lnTo>
                  <a:pt x="5229402" y="1398865"/>
                </a:lnTo>
                <a:lnTo>
                  <a:pt x="0" y="13988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4337" y="7226957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สดุดี 138:6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878431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แม้องค์พระผู้เป็นเจ้า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ทรงสูงส่งยิ่งนัก พระองค์ยัง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ทรงเหลียวแลคน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ต่ำต้อย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…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501775" y="7556115"/>
            <a:ext cx="5519064" cy="1476350"/>
          </a:xfrm>
          <a:custGeom>
            <a:avLst/>
            <a:gdLst/>
            <a:ahLst/>
            <a:cxnLst/>
            <a:rect r="r" b="b" t="t" l="l"/>
            <a:pathLst>
              <a:path h="1476350" w="5519064">
                <a:moveTo>
                  <a:pt x="0" y="0"/>
                </a:moveTo>
                <a:lnTo>
                  <a:pt x="5519064" y="0"/>
                </a:lnTo>
                <a:lnTo>
                  <a:pt x="5519064" y="1476350"/>
                </a:lnTo>
                <a:lnTo>
                  <a:pt x="0" y="1476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570390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มัทธิว 11:29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09509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จงรับแอกของเราแบกไว้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เรียนรู้จากเรา เพราะเราสุภาพ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ถ่อมใจ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แล้วจิตวิญญาณ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ของท่านจะพักสงบ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1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397"/>
            <a:ext cx="21590876" cy="10318397"/>
          </a:xfrm>
          <a:custGeom>
            <a:avLst/>
            <a:gdLst/>
            <a:ahLst/>
            <a:cxnLst/>
            <a:rect r="r" b="b" t="t" l="l"/>
            <a:pathLst>
              <a:path h="10318397" w="21590876">
                <a:moveTo>
                  <a:pt x="0" y="0"/>
                </a:moveTo>
                <a:lnTo>
                  <a:pt x="21590876" y="0"/>
                </a:lnTo>
                <a:lnTo>
                  <a:pt x="21590876" y="10318397"/>
                </a:lnTo>
                <a:lnTo>
                  <a:pt x="0" y="10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18" t="-14172" r="-1841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7909" y="-31397"/>
            <a:ext cx="18343818" cy="10318397"/>
          </a:xfrm>
          <a:custGeom>
            <a:avLst/>
            <a:gdLst/>
            <a:ahLst/>
            <a:cxnLst/>
            <a:rect r="r" b="b" t="t" l="l"/>
            <a:pathLst>
              <a:path h="10318397" w="18343818">
                <a:moveTo>
                  <a:pt x="0" y="0"/>
                </a:moveTo>
                <a:lnTo>
                  <a:pt x="18343818" y="0"/>
                </a:lnTo>
                <a:lnTo>
                  <a:pt x="18343818" y="10318397"/>
                </a:lnTo>
                <a:lnTo>
                  <a:pt x="0" y="10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465460" y="3588477"/>
            <a:ext cx="20214540" cy="286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8"/>
              </a:lnSpc>
              <a:spcBef>
                <a:spcPct val="0"/>
              </a:spcBef>
            </a:pPr>
            <a:r>
              <a:rPr lang="en-US" sz="168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ความถ่อมใจ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265116" y="6254902"/>
            <a:ext cx="7127232" cy="94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48482" y="3196851"/>
            <a:ext cx="7481496" cy="126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8"/>
              </a:lnSpc>
              <a:spcBef>
                <a:spcPct val="0"/>
              </a:spcBef>
            </a:pPr>
            <a:r>
              <a:rPr lang="en-US" sz="74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เส้นทางแห่ง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266455" y="6846493"/>
            <a:ext cx="5775518" cy="1544951"/>
          </a:xfrm>
          <a:custGeom>
            <a:avLst/>
            <a:gdLst/>
            <a:ahLst/>
            <a:cxnLst/>
            <a:rect r="r" b="b" t="t" l="l"/>
            <a:pathLst>
              <a:path h="1544951" w="5775518">
                <a:moveTo>
                  <a:pt x="0" y="0"/>
                </a:moveTo>
                <a:lnTo>
                  <a:pt x="5775518" y="0"/>
                </a:lnTo>
                <a:lnTo>
                  <a:pt x="5775518" y="1544951"/>
                </a:lnTo>
                <a:lnTo>
                  <a:pt x="0" y="1544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895069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 โครินธ์ 15:9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669343"/>
            <a:ext cx="1828800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เพราะข้าพเจ้าเป็น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ผู้น้อยที่สุด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ในหมู่อัครทูตและไม่คู่ควร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แม้กระทั่งจะได้ชื่อว่าอัครทูต...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32482" y="6432804"/>
            <a:ext cx="5447373" cy="1457172"/>
          </a:xfrm>
          <a:custGeom>
            <a:avLst/>
            <a:gdLst/>
            <a:ahLst/>
            <a:cxnLst/>
            <a:rect r="r" b="b" t="t" l="l"/>
            <a:pathLst>
              <a:path h="1457172" w="5447373">
                <a:moveTo>
                  <a:pt x="0" y="0"/>
                </a:moveTo>
                <a:lnTo>
                  <a:pt x="5447373" y="0"/>
                </a:lnTo>
                <a:lnTo>
                  <a:pt x="5447373" y="1457172"/>
                </a:lnTo>
                <a:lnTo>
                  <a:pt x="0" y="14571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444458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 โครินธ์ 15:9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997074"/>
            <a:ext cx="17843110" cy="3146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เพราะข้าพเจ้า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ได้ข่มเหงคริสตจักรของพระเจ้า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65573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7570390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เอเฟซัส 3:8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171624"/>
            <a:ext cx="1828800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แม้ข้าพเจ้า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ต่ำต้อย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กว่า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ผู้เล็กน้อยที่สุด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ในประชากร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ทั้งหมดของพระเจ้า ข้าพเจ้า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ก็ได้รับพระคุณนี้...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575915" y="6846493"/>
            <a:ext cx="5397820" cy="1443917"/>
          </a:xfrm>
          <a:custGeom>
            <a:avLst/>
            <a:gdLst/>
            <a:ahLst/>
            <a:cxnLst/>
            <a:rect r="r" b="b" t="t" l="l"/>
            <a:pathLst>
              <a:path h="1443917" w="5397820">
                <a:moveTo>
                  <a:pt x="0" y="0"/>
                </a:moveTo>
                <a:lnTo>
                  <a:pt x="5397820" y="0"/>
                </a:lnTo>
                <a:lnTo>
                  <a:pt x="5397820" y="1443917"/>
                </a:lnTo>
                <a:lnTo>
                  <a:pt x="0" y="1443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854077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เอเฟซัส 3:8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773887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คือได้ประกาศแก่คนต่างชาติ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ถึงความไพบูลย์อันสุดจะหยั่งได้ 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ของพระคริสต์…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301707" y="7533977"/>
            <a:ext cx="5737035" cy="1534657"/>
          </a:xfrm>
          <a:custGeom>
            <a:avLst/>
            <a:gdLst/>
            <a:ahLst/>
            <a:cxnLst/>
            <a:rect r="r" b="b" t="t" l="l"/>
            <a:pathLst>
              <a:path h="1534657" w="5737035">
                <a:moveTo>
                  <a:pt x="0" y="0"/>
                </a:moveTo>
                <a:lnTo>
                  <a:pt x="5737035" y="0"/>
                </a:lnTo>
                <a:lnTo>
                  <a:pt x="5737035" y="1534657"/>
                </a:lnTo>
                <a:lnTo>
                  <a:pt x="0" y="1534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22445" y="7596455"/>
            <a:ext cx="18065555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 ทิโมธี 1:15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095098"/>
            <a:ext cx="17843110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ข้อความนี้เป็นความจริง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ซึ่งสมควรแก่การยอมรับ โดย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ไม่มีข้อกังขา คือพระเยซูคริสต์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เสด็จเข้ามาในโลก...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266455" y="6846493"/>
            <a:ext cx="5612894" cy="1501449"/>
          </a:xfrm>
          <a:custGeom>
            <a:avLst/>
            <a:gdLst/>
            <a:ahLst/>
            <a:cxnLst/>
            <a:rect r="r" b="b" t="t" l="l"/>
            <a:pathLst>
              <a:path h="1501449" w="5612894">
                <a:moveTo>
                  <a:pt x="0" y="0"/>
                </a:moveTo>
                <a:lnTo>
                  <a:pt x="5612894" y="0"/>
                </a:lnTo>
                <a:lnTo>
                  <a:pt x="5612894" y="1501449"/>
                </a:lnTo>
                <a:lnTo>
                  <a:pt x="0" y="15014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0" y="6882843"/>
            <a:ext cx="1828800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1 ทิโมธี 1:15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2445" y="1361146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เพื่อช่วยคนบาปให้รอด 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และในบรรดาคนบาป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ข้าพเจ้าเป็น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ตัวร้ายที่สุด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63663" t="-12827" r="-12859" b="-11115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28700" y="3201257"/>
            <a:ext cx="1566965" cy="1566965"/>
          </a:xfrm>
          <a:custGeom>
            <a:avLst/>
            <a:gdLst/>
            <a:ahLst/>
            <a:cxnLst/>
            <a:rect r="r" b="b" t="t" l="l"/>
            <a:pathLst>
              <a:path h="1566965" w="1566965">
                <a:moveTo>
                  <a:pt x="0" y="0"/>
                </a:moveTo>
                <a:lnTo>
                  <a:pt x="1566965" y="0"/>
                </a:lnTo>
                <a:lnTo>
                  <a:pt x="1566965" y="1566965"/>
                </a:lnTo>
                <a:lnTo>
                  <a:pt x="0" y="15669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39304" y="5132671"/>
            <a:ext cx="1566965" cy="1566965"/>
          </a:xfrm>
          <a:custGeom>
            <a:avLst/>
            <a:gdLst/>
            <a:ahLst/>
            <a:cxnLst/>
            <a:rect r="r" b="b" t="t" l="l"/>
            <a:pathLst>
              <a:path h="1566965" w="1566965">
                <a:moveTo>
                  <a:pt x="0" y="0"/>
                </a:moveTo>
                <a:lnTo>
                  <a:pt x="1566965" y="0"/>
                </a:lnTo>
                <a:lnTo>
                  <a:pt x="1566965" y="1566965"/>
                </a:lnTo>
                <a:lnTo>
                  <a:pt x="0" y="15669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9304" y="7106493"/>
            <a:ext cx="1556361" cy="1556361"/>
          </a:xfrm>
          <a:custGeom>
            <a:avLst/>
            <a:gdLst/>
            <a:ahLst/>
            <a:cxnLst/>
            <a:rect r="r" b="b" t="t" l="l"/>
            <a:pathLst>
              <a:path h="1556361" w="1556361">
                <a:moveTo>
                  <a:pt x="0" y="0"/>
                </a:moveTo>
                <a:lnTo>
                  <a:pt x="1556361" y="0"/>
                </a:lnTo>
                <a:lnTo>
                  <a:pt x="1556361" y="1556361"/>
                </a:lnTo>
                <a:lnTo>
                  <a:pt x="0" y="15563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4614" y="1166106"/>
            <a:ext cx="18053386" cy="156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ความจริงที่ท่านต้องยึดไว้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56402" y="3249990"/>
            <a:ext cx="15221321" cy="1212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7"/>
              </a:lnSpc>
            </a:pPr>
            <a:r>
              <a:rPr lang="en-US" sz="6283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ตำแหน่งที่สูงที่สุด: เมื่อเราปรนนิบัติผู้อื่น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856402" y="5224314"/>
            <a:ext cx="15221321" cy="1212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1"/>
              </a:lnSpc>
              <a:spcBef>
                <a:spcPct val="0"/>
              </a:spcBef>
            </a:pPr>
            <a:r>
              <a:rPr lang="en-US" sz="627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ที่ที่สูงที่สุด: เมื่อพระองค์ทรงยกชูเราขึ้น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56402" y="7317416"/>
            <a:ext cx="15431598" cy="1212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91"/>
              </a:lnSpc>
              <a:spcBef>
                <a:spcPct val="0"/>
              </a:spcBef>
            </a:pPr>
            <a:r>
              <a:rPr lang="en-US" sz="627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บำเหน็จที่สูงที่สุด: การรู้จักพระเยซู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21" id="21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14130" y="7889976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63663" t="-12827" r="-12859" b="-11115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34614" y="7852253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โรม 1:1</a:t>
            </a:r>
          </a:p>
        </p:txBody>
      </p:sp>
      <p:sp>
        <p:nvSpPr>
          <p:cNvPr name="TextBox 10" id="10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4614" y="1175064"/>
            <a:ext cx="18053386" cy="6156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จดหมายฉบับนี้จากข้าพเจ้า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เปาโล</a:t>
            </a: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ผู้เป็นผู้รับใช้ของ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พระเยซูคริสต์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เป็นผู้ที่ได้รับ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การทรงเรียกให้เป็นอัครทูต... 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-804291" y="-820835"/>
            <a:ext cx="2818019" cy="281801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78760" y="-10414"/>
            <a:ext cx="1502789" cy="1879358"/>
          </a:xfrm>
          <a:custGeom>
            <a:avLst/>
            <a:gdLst/>
            <a:ahLst/>
            <a:cxnLst/>
            <a:rect r="r" b="b" t="t" l="l"/>
            <a:pathLst>
              <a:path h="1879358" w="1502789">
                <a:moveTo>
                  <a:pt x="0" y="0"/>
                </a:moveTo>
                <a:lnTo>
                  <a:pt x="1502789" y="0"/>
                </a:lnTo>
                <a:lnTo>
                  <a:pt x="1502789" y="1879358"/>
                </a:lnTo>
                <a:lnTo>
                  <a:pt x="0" y="187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518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397"/>
            <a:ext cx="21590876" cy="10318397"/>
          </a:xfrm>
          <a:custGeom>
            <a:avLst/>
            <a:gdLst/>
            <a:ahLst/>
            <a:cxnLst/>
            <a:rect r="r" b="b" t="t" l="l"/>
            <a:pathLst>
              <a:path h="10318397" w="21590876">
                <a:moveTo>
                  <a:pt x="0" y="0"/>
                </a:moveTo>
                <a:lnTo>
                  <a:pt x="21590876" y="0"/>
                </a:lnTo>
                <a:lnTo>
                  <a:pt x="21590876" y="10318397"/>
                </a:lnTo>
                <a:lnTo>
                  <a:pt x="0" y="10318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418" t="-14172" r="-1841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74678" y="-31397"/>
            <a:ext cx="19714487" cy="11089399"/>
          </a:xfrm>
          <a:custGeom>
            <a:avLst/>
            <a:gdLst/>
            <a:ahLst/>
            <a:cxnLst/>
            <a:rect r="r" b="b" t="t" l="l"/>
            <a:pathLst>
              <a:path h="11089399" w="19714487">
                <a:moveTo>
                  <a:pt x="0" y="0"/>
                </a:moveTo>
                <a:lnTo>
                  <a:pt x="19714487" y="0"/>
                </a:lnTo>
                <a:lnTo>
                  <a:pt x="19714487" y="11089399"/>
                </a:lnTo>
                <a:lnTo>
                  <a:pt x="0" y="11089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-1465460" y="3588477"/>
            <a:ext cx="20214540" cy="286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538"/>
              </a:lnSpc>
              <a:spcBef>
                <a:spcPct val="0"/>
              </a:spcBef>
            </a:pPr>
            <a:r>
              <a:rPr lang="en-US" sz="168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ความถ่อมใจ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466399" y="6254902"/>
            <a:ext cx="7127232" cy="949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8"/>
              </a:lnSpc>
              <a:spcBef>
                <a:spcPct val="0"/>
              </a:spcBef>
            </a:pPr>
            <a:r>
              <a:rPr lang="en-US" sz="4920">
                <a:solidFill>
                  <a:srgbClr val="FFFFFF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48482" y="3196851"/>
            <a:ext cx="7481496" cy="1269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8"/>
              </a:lnSpc>
              <a:spcBef>
                <a:spcPct val="0"/>
              </a:spcBef>
            </a:pPr>
            <a:r>
              <a:rPr lang="en-US" sz="7413">
                <a:solidFill>
                  <a:srgbClr val="FFFFFF"/>
                </a:solidFill>
                <a:latin typeface="เอฟซี ฟาสท์เทสท์"/>
                <a:ea typeface="เอฟซี ฟาสท์เทสท์"/>
                <a:cs typeface="เอฟซี ฟาสท์เทสท์"/>
                <a:sym typeface="เอฟซี ฟาสท์เทสท์"/>
              </a:rPr>
              <a:t>เส้นทางแห่ง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6612872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527524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โรม 1:1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0" y="1997074"/>
            <a:ext cx="18077724" cy="3146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 และทรงแยกไว้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เพื่อข่าวประเสริฐของพระเจ้า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04651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961170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ฟิลิปปี 1:1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ข้าพเจ้าเปาโลกับทิโมธี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ผู้เป็นผู้รับใช้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พระเยซูคริสต์…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969447" y="704651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961170"/>
            <a:ext cx="18053386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ยากอบ 1:1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ข้าพเจ้ายากอบ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ผู้เป็นผู้รับใช้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ของพระเจ้า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และขององค์พระเยซูคริสต์เจ้า ……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7602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1289" y="-820835"/>
            <a:ext cx="20409708" cy="11480461"/>
          </a:xfrm>
          <a:custGeom>
            <a:avLst/>
            <a:gdLst/>
            <a:ahLst/>
            <a:cxnLst/>
            <a:rect r="r" b="b" t="t" l="l"/>
            <a:pathLst>
              <a:path h="11480461" w="20409708">
                <a:moveTo>
                  <a:pt x="0" y="0"/>
                </a:moveTo>
                <a:lnTo>
                  <a:pt x="20409708" y="0"/>
                </a:lnTo>
                <a:lnTo>
                  <a:pt x="20409708" y="11480461"/>
                </a:lnTo>
                <a:lnTo>
                  <a:pt x="0" y="114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4614" y="277270"/>
            <a:ext cx="17843110" cy="9710802"/>
            <a:chOff x="0" y="0"/>
            <a:chExt cx="4699420" cy="25575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699420" cy="2557578"/>
            </a:xfrm>
            <a:custGeom>
              <a:avLst/>
              <a:gdLst/>
              <a:ahLst/>
              <a:cxnLst/>
              <a:rect r="r" b="b" t="t" l="l"/>
              <a:pathLst>
                <a:path h="2557578" w="4699420">
                  <a:moveTo>
                    <a:pt x="22128" y="0"/>
                  </a:moveTo>
                  <a:lnTo>
                    <a:pt x="4677291" y="0"/>
                  </a:lnTo>
                  <a:cubicBezTo>
                    <a:pt x="4689513" y="0"/>
                    <a:pt x="4699420" y="9907"/>
                    <a:pt x="4699420" y="22128"/>
                  </a:cubicBezTo>
                  <a:lnTo>
                    <a:pt x="4699420" y="2535449"/>
                  </a:lnTo>
                  <a:cubicBezTo>
                    <a:pt x="4699420" y="2547670"/>
                    <a:pt x="4689513" y="2557578"/>
                    <a:pt x="4677291" y="2557578"/>
                  </a:cubicBezTo>
                  <a:lnTo>
                    <a:pt x="22128" y="2557578"/>
                  </a:lnTo>
                  <a:cubicBezTo>
                    <a:pt x="9907" y="2557578"/>
                    <a:pt x="0" y="2547670"/>
                    <a:pt x="0" y="2535449"/>
                  </a:cubicBezTo>
                  <a:lnTo>
                    <a:pt x="0" y="22128"/>
                  </a:lnTo>
                  <a:cubicBezTo>
                    <a:pt x="0" y="9907"/>
                    <a:pt x="9907" y="0"/>
                    <a:pt x="22128" y="0"/>
                  </a:cubicBezTo>
                  <a:close/>
                </a:path>
              </a:pathLst>
            </a:custGeom>
            <a:solidFill>
              <a:srgbClr val="FFFBF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699420" cy="25956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756890" y="7046518"/>
            <a:ext cx="4774220" cy="1277104"/>
          </a:xfrm>
          <a:custGeom>
            <a:avLst/>
            <a:gdLst/>
            <a:ahLst/>
            <a:cxnLst/>
            <a:rect r="r" b="b" t="t" l="l"/>
            <a:pathLst>
              <a:path h="1277104" w="4774220">
                <a:moveTo>
                  <a:pt x="0" y="0"/>
                </a:moveTo>
                <a:lnTo>
                  <a:pt x="4774220" y="0"/>
                </a:lnTo>
                <a:lnTo>
                  <a:pt x="4774220" y="1277104"/>
                </a:lnTo>
                <a:lnTo>
                  <a:pt x="0" y="12771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04291" y="-820835"/>
            <a:ext cx="2978129" cy="2978129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34614" y="35632"/>
            <a:ext cx="1588173" cy="1986137"/>
          </a:xfrm>
          <a:custGeom>
            <a:avLst/>
            <a:gdLst/>
            <a:ahLst/>
            <a:cxnLst/>
            <a:rect r="r" b="b" t="t" l="l"/>
            <a:pathLst>
              <a:path h="1986137" w="1588173">
                <a:moveTo>
                  <a:pt x="0" y="0"/>
                </a:moveTo>
                <a:lnTo>
                  <a:pt x="1588172" y="0"/>
                </a:lnTo>
                <a:lnTo>
                  <a:pt x="1588172" y="1986136"/>
                </a:lnTo>
                <a:lnTo>
                  <a:pt x="0" y="1986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5487769" y="6846493"/>
            <a:ext cx="4394716" cy="4172698"/>
            <a:chOff x="0" y="0"/>
            <a:chExt cx="812800" cy="77173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771738"/>
            </a:xfrm>
            <a:custGeom>
              <a:avLst/>
              <a:gdLst/>
              <a:ahLst/>
              <a:cxnLst/>
              <a:rect r="r" b="b" t="t" l="l"/>
              <a:pathLst>
                <a:path h="771738" w="812800">
                  <a:moveTo>
                    <a:pt x="406400" y="0"/>
                  </a:moveTo>
                  <a:cubicBezTo>
                    <a:pt x="181951" y="0"/>
                    <a:pt x="0" y="172759"/>
                    <a:pt x="0" y="385869"/>
                  </a:cubicBezTo>
                  <a:cubicBezTo>
                    <a:pt x="0" y="598978"/>
                    <a:pt x="181951" y="771738"/>
                    <a:pt x="406400" y="771738"/>
                  </a:cubicBezTo>
                  <a:cubicBezTo>
                    <a:pt x="630849" y="771738"/>
                    <a:pt x="812800" y="598978"/>
                    <a:pt x="812800" y="385869"/>
                  </a:cubicBezTo>
                  <a:cubicBezTo>
                    <a:pt x="812800" y="17275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63663" t="-12827" r="-12859" b="-11115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34614" y="6961170"/>
            <a:ext cx="17843110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2 เปโตร 1:1</a:t>
            </a:r>
          </a:p>
        </p:txBody>
      </p:sp>
      <p:sp>
        <p:nvSpPr>
          <p:cNvPr name="TextBox 14" id="14"/>
          <p:cNvSpPr txBox="true"/>
          <p:nvPr/>
        </p:nvSpPr>
        <p:spPr>
          <a:xfrm rot="-3492866">
            <a:off x="14349084" y="7469622"/>
            <a:ext cx="2751577" cy="8003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7"/>
              </a:lnSpc>
              <a:spcBef>
                <a:spcPct val="0"/>
              </a:spcBef>
            </a:pPr>
            <a:r>
              <a:rPr lang="en-US" sz="2055">
                <a:solidFill>
                  <a:srgbClr val="000000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The Path Of Humility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4614" y="1669343"/>
            <a:ext cx="17843110" cy="4651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ข้าพเจ้าซีโมนเปโตร</a:t>
            </a:r>
          </a:p>
          <a:p>
            <a:pPr algn="ctr">
              <a:lnSpc>
                <a:spcPts val="11899"/>
              </a:lnSpc>
            </a:pPr>
            <a:r>
              <a:rPr lang="en-US" sz="8499">
                <a:solidFill>
                  <a:srgbClr val="C7602B"/>
                </a:solidFill>
                <a:latin typeface="Mero Thai Bold"/>
                <a:ea typeface="Mero Thai Bold"/>
                <a:cs typeface="Mero Thai Bold"/>
                <a:sym typeface="Mero Thai Bold"/>
              </a:rPr>
              <a:t>ผู้เป็นผู้รับใช้</a:t>
            </a: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และอัครทูตของ</a:t>
            </a:r>
          </a:p>
          <a:p>
            <a:pPr algn="ctr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11145E"/>
                </a:solidFill>
                <a:latin typeface="Mero Thai"/>
                <a:ea typeface="Mero Thai"/>
                <a:cs typeface="Mero Thai"/>
                <a:sym typeface="Mero Thai"/>
              </a:rPr>
              <a:t>พระเยซูคริสต์ …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-750166" y="-615588"/>
            <a:ext cx="2948691" cy="2948691"/>
            <a:chOff x="0" y="0"/>
            <a:chExt cx="3931588" cy="3931588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931588" cy="3931588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1333572" y="1026115"/>
              <a:ext cx="1879358" cy="1879358"/>
            </a:xfrm>
            <a:custGeom>
              <a:avLst/>
              <a:gdLst/>
              <a:ahLst/>
              <a:cxnLst/>
              <a:rect r="r" b="b" t="t" l="l"/>
              <a:pathLst>
                <a:path h="1879358" w="1879358">
                  <a:moveTo>
                    <a:pt x="0" y="0"/>
                  </a:moveTo>
                  <a:lnTo>
                    <a:pt x="1879358" y="0"/>
                  </a:lnTo>
                  <a:lnTo>
                    <a:pt x="1879358" y="1879358"/>
                  </a:lnTo>
                  <a:lnTo>
                    <a:pt x="0" y="1879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517800" y="2875889"/>
              <a:ext cx="1510903" cy="651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RHEMA CHURCH</a:t>
              </a:r>
            </a:p>
            <a:p>
              <a:pPr algn="ctr">
                <a:lnSpc>
                  <a:spcPts val="1801"/>
                </a:lnSpc>
              </a:pPr>
              <a:r>
                <a:rPr lang="en-US" sz="1801">
                  <a:solidFill>
                    <a:srgbClr val="11145E"/>
                  </a:solidFill>
                  <a:latin typeface="DB Helvethaica X Heavy"/>
                  <a:ea typeface="DB Helvethaica X Heavy"/>
                  <a:cs typeface="DB Helvethaica X Heavy"/>
                  <a:sym typeface="DB Helvethaica X Heavy"/>
                </a:rPr>
                <a:t>BANGKOK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DAGKa5et_NE</dc:identifier>
  <dcterms:modified xsi:type="dcterms:W3CDTF">2011-08-01T06:04:30Z</dcterms:modified>
  <cp:revision>1</cp:revision>
  <dc:title>เส้นทางแห่งความถ่อมใจ</dc:title>
</cp:coreProperties>
</file>