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1" r:id="rId13"/>
    <p:sldId id="29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8288000" cy="10287000"/>
  <p:notesSz cx="6858000" cy="9144000"/>
  <p:embeddedFontLst>
    <p:embeddedFont>
      <p:font typeface="DB Helvethaica X" panose="020B0604020202020204" charset="-34"/>
      <p:regular r:id="rId39"/>
    </p:embeddedFont>
    <p:embeddedFont>
      <p:font typeface="DB Helvethaica X Heavy" panose="020B0604020202020204" charset="-34"/>
      <p:regular r:id="rId40"/>
    </p:embeddedFont>
    <p:embeddedFont>
      <p:font typeface="Monument" panose="020B0604020202020204" charset="0"/>
      <p:regular r:id="rId41"/>
    </p:embeddedFont>
    <p:embeddedFont>
      <p:font typeface="Monument Bold" panose="020B0604020202020204" charset="0"/>
      <p:regular r:id="rId42"/>
    </p:embeddedFont>
    <p:embeddedFont>
      <p:font typeface="Monument Ultra-Bold" panose="020B0604020202020204" charset="0"/>
      <p:regular r:id="rId43"/>
    </p:embeddedFont>
    <p:embeddedFont>
      <p:font typeface="UID แนนโน๊ะ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D3627-9033-44C3-8A94-E66426C6EF54}" v="5" dt="2024-07-21T10:23:15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53" autoAdjust="0"/>
    <p:restoredTop sz="94622" autoAdjust="0"/>
  </p:normalViewPr>
  <p:slideViewPr>
    <p:cSldViewPr>
      <p:cViewPr varScale="1">
        <p:scale>
          <a:sx n="33" d="100"/>
          <a:sy n="33" d="100"/>
        </p:scale>
        <p:origin x="106" y="7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CD" userId="4e2f1262-f10b-4578-a4b0-92bbee04be7e" providerId="ADAL" clId="{7EDD3627-9033-44C3-8A94-E66426C6EF54}"/>
    <pc:docChg chg="custSel addSld delSld modSld">
      <pc:chgData name="LCD" userId="4e2f1262-f10b-4578-a4b0-92bbee04be7e" providerId="ADAL" clId="{7EDD3627-9033-44C3-8A94-E66426C6EF54}" dt="2024-07-21T10:23:13.153" v="62" actId="20578"/>
      <pc:docMkLst>
        <pc:docMk/>
      </pc:docMkLst>
      <pc:sldChg chg="modSp mod">
        <pc:chgData name="LCD" userId="4e2f1262-f10b-4578-a4b0-92bbee04be7e" providerId="ADAL" clId="{7EDD3627-9033-44C3-8A94-E66426C6EF54}" dt="2024-07-21T09:42:41.599" v="2" actId="13926"/>
        <pc:sldMkLst>
          <pc:docMk/>
          <pc:sldMk cId="0" sldId="259"/>
        </pc:sldMkLst>
        <pc:spChg chg="mod">
          <ac:chgData name="LCD" userId="4e2f1262-f10b-4578-a4b0-92bbee04be7e" providerId="ADAL" clId="{7EDD3627-9033-44C3-8A94-E66426C6EF54}" dt="2024-07-21T09:42:41.599" v="2" actId="13926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09:56:58.637" v="4" actId="13926"/>
        <pc:sldMkLst>
          <pc:docMk/>
          <pc:sldMk cId="0" sldId="265"/>
        </pc:sldMkLst>
        <pc:spChg chg="mod">
          <ac:chgData name="LCD" userId="4e2f1262-f10b-4578-a4b0-92bbee04be7e" providerId="ADAL" clId="{7EDD3627-9033-44C3-8A94-E66426C6EF54}" dt="2024-07-21T09:56:58.637" v="4" actId="13926"/>
          <ac:spMkLst>
            <pc:docMk/>
            <pc:sldMk cId="0" sldId="265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10:05:35.149" v="53" actId="13926"/>
        <pc:sldMkLst>
          <pc:docMk/>
          <pc:sldMk cId="0" sldId="267"/>
        </pc:sldMkLst>
        <pc:spChg chg="mod">
          <ac:chgData name="LCD" userId="4e2f1262-f10b-4578-a4b0-92bbee04be7e" providerId="ADAL" clId="{7EDD3627-9033-44C3-8A94-E66426C6EF54}" dt="2024-07-21T10:05:35.149" v="53" actId="13926"/>
          <ac:spMkLst>
            <pc:docMk/>
            <pc:sldMk cId="0" sldId="267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10:06:09.636" v="54" actId="13926"/>
        <pc:sldMkLst>
          <pc:docMk/>
          <pc:sldMk cId="0" sldId="268"/>
        </pc:sldMkLst>
        <pc:spChg chg="mod">
          <ac:chgData name="LCD" userId="4e2f1262-f10b-4578-a4b0-92bbee04be7e" providerId="ADAL" clId="{7EDD3627-9033-44C3-8A94-E66426C6EF54}" dt="2024-07-21T10:06:09.636" v="54" actId="13926"/>
          <ac:spMkLst>
            <pc:docMk/>
            <pc:sldMk cId="0" sldId="268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10:06:20.339" v="55" actId="13926"/>
        <pc:sldMkLst>
          <pc:docMk/>
          <pc:sldMk cId="0" sldId="269"/>
        </pc:sldMkLst>
        <pc:spChg chg="mod">
          <ac:chgData name="LCD" userId="4e2f1262-f10b-4578-a4b0-92bbee04be7e" providerId="ADAL" clId="{7EDD3627-9033-44C3-8A94-E66426C6EF54}" dt="2024-07-21T10:06:20.339" v="55" actId="13926"/>
          <ac:spMkLst>
            <pc:docMk/>
            <pc:sldMk cId="0" sldId="269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10:12:30.131" v="56" actId="13926"/>
        <pc:sldMkLst>
          <pc:docMk/>
          <pc:sldMk cId="0" sldId="273"/>
        </pc:sldMkLst>
        <pc:spChg chg="mod">
          <ac:chgData name="LCD" userId="4e2f1262-f10b-4578-a4b0-92bbee04be7e" providerId="ADAL" clId="{7EDD3627-9033-44C3-8A94-E66426C6EF54}" dt="2024-07-21T10:12:30.131" v="56" actId="13926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10:20:01.304" v="59" actId="13926"/>
        <pc:sldMkLst>
          <pc:docMk/>
          <pc:sldMk cId="0" sldId="281"/>
        </pc:sldMkLst>
        <pc:spChg chg="mod">
          <ac:chgData name="LCD" userId="4e2f1262-f10b-4578-a4b0-92bbee04be7e" providerId="ADAL" clId="{7EDD3627-9033-44C3-8A94-E66426C6EF54}" dt="2024-07-21T10:20:01.304" v="59" actId="13926"/>
          <ac:spMkLst>
            <pc:docMk/>
            <pc:sldMk cId="0" sldId="281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10:22:18.874" v="61" actId="13926"/>
        <pc:sldMkLst>
          <pc:docMk/>
          <pc:sldMk cId="0" sldId="282"/>
        </pc:sldMkLst>
        <pc:spChg chg="mod">
          <ac:chgData name="LCD" userId="4e2f1262-f10b-4578-a4b0-92bbee04be7e" providerId="ADAL" clId="{7EDD3627-9033-44C3-8A94-E66426C6EF54}" dt="2024-07-21T10:22:18.874" v="61" actId="13926"/>
          <ac:spMkLst>
            <pc:docMk/>
            <pc:sldMk cId="0" sldId="282"/>
            <ac:spMk id="8" creationId="{00000000-0000-0000-0000-000000000000}"/>
          </ac:spMkLst>
        </pc:spChg>
      </pc:sldChg>
      <pc:sldChg chg="modSp">
        <pc:chgData name="LCD" userId="4e2f1262-f10b-4578-a4b0-92bbee04be7e" providerId="ADAL" clId="{7EDD3627-9033-44C3-8A94-E66426C6EF54}" dt="2024-07-21T10:23:13.153" v="62" actId="20578"/>
        <pc:sldMkLst>
          <pc:docMk/>
          <pc:sldMk cId="0" sldId="283"/>
        </pc:sldMkLst>
        <pc:spChg chg="mod">
          <ac:chgData name="LCD" userId="4e2f1262-f10b-4578-a4b0-92bbee04be7e" providerId="ADAL" clId="{7EDD3627-9033-44C3-8A94-E66426C6EF54}" dt="2024-07-21T10:23:13.153" v="62" actId="20578"/>
          <ac:spMkLst>
            <pc:docMk/>
            <pc:sldMk cId="0" sldId="283"/>
            <ac:spMk id="8" creationId="{00000000-0000-0000-0000-000000000000}"/>
          </ac:spMkLst>
        </pc:spChg>
      </pc:sldChg>
      <pc:sldChg chg="modSp mod">
        <pc:chgData name="LCD" userId="4e2f1262-f10b-4578-a4b0-92bbee04be7e" providerId="ADAL" clId="{7EDD3627-9033-44C3-8A94-E66426C6EF54}" dt="2024-07-21T09:39:40.529" v="0" actId="13926"/>
        <pc:sldMkLst>
          <pc:docMk/>
          <pc:sldMk cId="1294490364" sldId="290"/>
        </pc:sldMkLst>
        <pc:spChg chg="mod">
          <ac:chgData name="LCD" userId="4e2f1262-f10b-4578-a4b0-92bbee04be7e" providerId="ADAL" clId="{7EDD3627-9033-44C3-8A94-E66426C6EF54}" dt="2024-07-21T09:39:40.529" v="0" actId="13926"/>
          <ac:spMkLst>
            <pc:docMk/>
            <pc:sldMk cId="1294490364" sldId="290"/>
            <ac:spMk id="8" creationId="{00000000-0000-0000-0000-000000000000}"/>
          </ac:spMkLst>
        </pc:spChg>
      </pc:sldChg>
      <pc:sldChg chg="delSp modSp add mod">
        <pc:chgData name="LCD" userId="4e2f1262-f10b-4578-a4b0-92bbee04be7e" providerId="ADAL" clId="{7EDD3627-9033-44C3-8A94-E66426C6EF54}" dt="2024-07-21T09:58:27.195" v="21" actId="404"/>
        <pc:sldMkLst>
          <pc:docMk/>
          <pc:sldMk cId="1894223933" sldId="291"/>
        </pc:sldMkLst>
        <pc:spChg chg="del">
          <ac:chgData name="LCD" userId="4e2f1262-f10b-4578-a4b0-92bbee04be7e" providerId="ADAL" clId="{7EDD3627-9033-44C3-8A94-E66426C6EF54}" dt="2024-07-21T09:58:02.745" v="7" actId="478"/>
          <ac:spMkLst>
            <pc:docMk/>
            <pc:sldMk cId="1894223933" sldId="291"/>
            <ac:spMk id="8" creationId="{00000000-0000-0000-0000-000000000000}"/>
          </ac:spMkLst>
        </pc:spChg>
        <pc:spChg chg="mod">
          <ac:chgData name="LCD" userId="4e2f1262-f10b-4578-a4b0-92bbee04be7e" providerId="ADAL" clId="{7EDD3627-9033-44C3-8A94-E66426C6EF54}" dt="2024-07-21T09:58:27.195" v="21" actId="404"/>
          <ac:spMkLst>
            <pc:docMk/>
            <pc:sldMk cId="1894223933" sldId="291"/>
            <ac:spMk id="9" creationId="{00000000-0000-0000-0000-000000000000}"/>
          </ac:spMkLst>
        </pc:spChg>
      </pc:sldChg>
      <pc:sldChg chg="add del">
        <pc:chgData name="LCD" userId="4e2f1262-f10b-4578-a4b0-92bbee04be7e" providerId="ADAL" clId="{7EDD3627-9033-44C3-8A94-E66426C6EF54}" dt="2024-07-21T10:01:33.924" v="34" actId="47"/>
        <pc:sldMkLst>
          <pc:docMk/>
          <pc:sldMk cId="400868998" sldId="292"/>
        </pc:sldMkLst>
      </pc:sldChg>
      <pc:sldChg chg="modSp add mod">
        <pc:chgData name="LCD" userId="4e2f1262-f10b-4578-a4b0-92bbee04be7e" providerId="ADAL" clId="{7EDD3627-9033-44C3-8A94-E66426C6EF54}" dt="2024-07-21T10:03:37.826" v="51" actId="20577"/>
        <pc:sldMkLst>
          <pc:docMk/>
          <pc:sldMk cId="4186647129" sldId="293"/>
        </pc:sldMkLst>
        <pc:spChg chg="mod">
          <ac:chgData name="LCD" userId="4e2f1262-f10b-4578-a4b0-92bbee04be7e" providerId="ADAL" clId="{7EDD3627-9033-44C3-8A94-E66426C6EF54}" dt="2024-07-21T10:03:37.826" v="51" actId="20577"/>
          <ac:spMkLst>
            <pc:docMk/>
            <pc:sldMk cId="4186647129" sldId="293"/>
            <ac:spMk id="8" creationId="{00000000-0000-0000-0000-000000000000}"/>
          </ac:spMkLst>
        </pc:spChg>
        <pc:spChg chg="mod">
          <ac:chgData name="LCD" userId="4e2f1262-f10b-4578-a4b0-92bbee04be7e" providerId="ADAL" clId="{7EDD3627-9033-44C3-8A94-E66426C6EF54}" dt="2024-07-21T10:01:16.978" v="32" actId="14100"/>
          <ac:spMkLst>
            <pc:docMk/>
            <pc:sldMk cId="4186647129" sldId="293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-3687403" y="8463084"/>
            <a:ext cx="16230600" cy="5586032"/>
          </a:xfrm>
          <a:custGeom>
            <a:avLst/>
            <a:gdLst/>
            <a:ahLst/>
            <a:cxnLst/>
            <a:rect l="l" t="t" r="r" b="b"/>
            <a:pathLst>
              <a:path w="16230600" h="5586032">
                <a:moveTo>
                  <a:pt x="0" y="0"/>
                </a:moveTo>
                <a:lnTo>
                  <a:pt x="16230600" y="0"/>
                </a:lnTo>
                <a:lnTo>
                  <a:pt x="16230600" y="5586031"/>
                </a:lnTo>
                <a:lnTo>
                  <a:pt x="0" y="558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20791726">
            <a:off x="4186942" y="8318820"/>
            <a:ext cx="16616455" cy="9576607"/>
          </a:xfrm>
          <a:custGeom>
            <a:avLst/>
            <a:gdLst/>
            <a:ahLst/>
            <a:cxnLst/>
            <a:rect l="l" t="t" r="r" b="b"/>
            <a:pathLst>
              <a:path w="14103830" h="9520085">
                <a:moveTo>
                  <a:pt x="0" y="0"/>
                </a:moveTo>
                <a:lnTo>
                  <a:pt x="14103830" y="0"/>
                </a:lnTo>
                <a:lnTo>
                  <a:pt x="14103830" y="9520085"/>
                </a:lnTo>
                <a:lnTo>
                  <a:pt x="0" y="95200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5135947">
            <a:off x="-2746706" y="125556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7" y="0"/>
                </a:lnTo>
                <a:lnTo>
                  <a:pt x="94322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919908">
            <a:off x="709186" y="-5796494"/>
            <a:ext cx="10644592" cy="8229600"/>
          </a:xfrm>
          <a:custGeom>
            <a:avLst/>
            <a:gdLst/>
            <a:ahLst/>
            <a:cxnLst/>
            <a:rect l="l" t="t" r="r" b="b"/>
            <a:pathLst>
              <a:path w="10644592" h="8229600">
                <a:moveTo>
                  <a:pt x="0" y="0"/>
                </a:moveTo>
                <a:lnTo>
                  <a:pt x="10644592" y="0"/>
                </a:lnTo>
                <a:lnTo>
                  <a:pt x="106445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 rot="-821023">
            <a:off x="2064863" y="2837447"/>
            <a:ext cx="14141132" cy="400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42"/>
              </a:lnSpc>
            </a:pPr>
            <a:r>
              <a:rPr lang="en-US" sz="12993" dirty="0" err="1">
                <a:solidFill>
                  <a:srgbClr val="FFFFFF"/>
                </a:solidFill>
                <a:latin typeface="UID แนนโน๊ะ"/>
                <a:ea typeface="UID แนนโน๊ะ"/>
                <a:cs typeface="UID แนนโน๊ะ"/>
                <a:sym typeface="UID แนนโน๊ะ"/>
              </a:rPr>
              <a:t>จงต่อสู้อย่าง</a:t>
            </a:r>
            <a:endParaRPr lang="en-US" sz="12993" dirty="0">
              <a:solidFill>
                <a:srgbClr val="FFFFFF"/>
              </a:solidFill>
              <a:latin typeface="UID แนนโน๊ะ"/>
              <a:ea typeface="UID แนนโน๊ะ"/>
              <a:cs typeface="UID แนนโน๊ะ"/>
              <a:sym typeface="UID แนนโน๊ะ"/>
            </a:endParaRPr>
          </a:p>
          <a:p>
            <a:pPr algn="ctr">
              <a:lnSpc>
                <a:spcPts val="15416"/>
              </a:lnSpc>
            </a:pPr>
            <a:r>
              <a:rPr lang="en-US" sz="13405" dirty="0" err="1">
                <a:solidFill>
                  <a:schemeClr val="bg1"/>
                </a:solidFill>
                <a:latin typeface="UID แนนโน๊ะ"/>
                <a:ea typeface="UID แนนโน๊ะ"/>
                <a:cs typeface="UID แนนโน๊ะ"/>
                <a:sym typeface="UID แนนโน๊ะ"/>
              </a:rPr>
              <a:t>เต็มกำลังความเชื่อ</a:t>
            </a:r>
            <a:endParaRPr lang="en-US" sz="13405" dirty="0">
              <a:solidFill>
                <a:schemeClr val="bg1"/>
              </a:solidFill>
              <a:latin typeface="UID แนนโน๊ะ"/>
              <a:ea typeface="UID แนนโน๊ะ"/>
              <a:cs typeface="UID แนนโน๊ะ"/>
              <a:sym typeface="UID แนนโน๊ะ"/>
            </a:endParaRPr>
          </a:p>
        </p:txBody>
      </p:sp>
      <p:sp>
        <p:nvSpPr>
          <p:cNvPr id="8" name="TextBox 8"/>
          <p:cNvSpPr txBox="1"/>
          <p:nvPr/>
        </p:nvSpPr>
        <p:spPr>
          <a:xfrm rot="20788220">
            <a:off x="2745067" y="7887041"/>
            <a:ext cx="16538026" cy="35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3"/>
              </a:lnSpc>
            </a:pPr>
            <a:r>
              <a:rPr lang="en-US" sz="3027" spc="1855" dirty="0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FIGHT A GOOD FIGHT OF FAITH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และก็ยังคงเป็นเช่นนี้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คือ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บางคน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จะได้เข้าสู่การพักสงบ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และบรรดาผู้ที่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เคยได้ยินข่าวประเสริฐในครั้งก่อนนั้น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ไม่ได้เข้าก็เพราะพวกเขาไม่เชื่อฟัง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9760" y="2097986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ฮีบรู 4:6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ฉะนั้นให้เรา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ขวนขวายทุกวิถีทาง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ที่จะได้เข้าสู่การพักสงบนั้น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เพื่อจะไม่มีใครพลาดไปทำตาม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อย่างการไม่เชื่อฟัง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ของพวกเขา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9760" y="2097986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ฮีบรู 4:11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TextBox 9"/>
          <p:cNvSpPr txBox="1"/>
          <p:nvPr/>
        </p:nvSpPr>
        <p:spPr>
          <a:xfrm>
            <a:off x="1409700" y="5829300"/>
            <a:ext cx="15468600" cy="1833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th-TH" sz="23900" dirty="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1 ซามูเอล 15</a:t>
            </a:r>
            <a:endParaRPr lang="en-US" sz="23900" dirty="0">
              <a:solidFill>
                <a:srgbClr val="FA6C2A"/>
              </a:solidFill>
              <a:latin typeface="DB Helvethaica X Heavy"/>
              <a:ea typeface="DB Helvethaica X Heavy"/>
              <a:cs typeface="DB Helvethaica X Heavy"/>
              <a:sym typeface="DB Helvethaica X Heavy"/>
            </a:endParaRPr>
          </a:p>
        </p:txBody>
      </p:sp>
    </p:spTree>
    <p:extLst>
      <p:ext uri="{BB962C8B-B14F-4D97-AF65-F5344CB8AC3E}">
        <p14:creationId xmlns:p14="http://schemas.microsoft.com/office/powerpoint/2010/main" val="189422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29829" y="3771900"/>
            <a:ext cx="16813051" cy="5790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th-TH" sz="8000" dirty="0">
                <a:solidFill>
                  <a:srgbClr val="000000"/>
                </a:solidFill>
                <a:latin typeface="DB Helvethaica X Heavy" panose="020B0604020202020204" charset="-34"/>
                <a:cs typeface="DB Helvethaica X Heavy" panose="020B0604020202020204" charset="-34"/>
              </a:rPr>
              <a:t>แต่ซามูเอลโต้ตอบว่า</a:t>
            </a:r>
          </a:p>
          <a:p>
            <a:pPr algn="ctr">
              <a:lnSpc>
                <a:spcPts val="9043"/>
              </a:lnSpc>
            </a:pPr>
            <a:r>
              <a:rPr lang="th-TH" sz="8000" dirty="0">
                <a:solidFill>
                  <a:srgbClr val="000000"/>
                </a:solidFill>
                <a:latin typeface="DB Helvethaica X Heavy" panose="020B0604020202020204" charset="-34"/>
                <a:cs typeface="DB Helvethaica X Heavy" panose="020B0604020202020204" charset="-34"/>
              </a:rPr>
              <a:t>“องค์พระผู้เป็นเจ้าพอพระทัยในเครื่องเผาบูชาและเครื่องสัตวบูชา</a:t>
            </a:r>
          </a:p>
          <a:p>
            <a:pPr algn="ctr">
              <a:lnSpc>
                <a:spcPts val="9043"/>
              </a:lnSpc>
            </a:pPr>
            <a:r>
              <a:rPr lang="th-TH" sz="8000" dirty="0">
                <a:solidFill>
                  <a:srgbClr val="000000"/>
                </a:solidFill>
                <a:latin typeface="DB Helvethaica X Heavy" panose="020B0604020202020204" charset="-34"/>
                <a:cs typeface="DB Helvethaica X Heavy" panose="020B0604020202020204" charset="-34"/>
              </a:rPr>
              <a:t>ยิ่งกว่าการเชื่อฟังพระสุรเสียงขององค์พระผู้เป็นเจ้าหรือ?</a:t>
            </a:r>
          </a:p>
          <a:p>
            <a:pPr algn="ctr">
              <a:lnSpc>
                <a:spcPts val="9043"/>
              </a:lnSpc>
            </a:pPr>
            <a:r>
              <a:rPr lang="th-TH" sz="8000" dirty="0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cs typeface="DB Helvethaica X Heavy" panose="020B0604020202020204" charset="-34"/>
              </a:rPr>
              <a:t>การเชื่อฟังนั้นดียิ่งกว่าเครื่องบูชา</a:t>
            </a:r>
          </a:p>
          <a:p>
            <a:pPr algn="ctr">
              <a:lnSpc>
                <a:spcPts val="9043"/>
              </a:lnSpc>
            </a:pPr>
            <a:r>
              <a:rPr lang="th-TH" sz="8000" dirty="0">
                <a:solidFill>
                  <a:srgbClr val="000000"/>
                </a:solidFill>
                <a:latin typeface="DB Helvethaica X Heavy" panose="020B0604020202020204" charset="-34"/>
                <a:cs typeface="DB Helvethaica X Heavy" panose="020B0604020202020204" charset="-34"/>
              </a:rPr>
              <a:t>การสดับฟังก็ดีกว่าการถวายไขมันของแกะผู้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9759" y="2097986"/>
            <a:ext cx="5184671" cy="1221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th-TH" sz="8000" dirty="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1 ซามูเอล 15</a:t>
            </a:r>
            <a:r>
              <a:rPr lang="en-US" sz="8000" dirty="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 : 22</a:t>
            </a:r>
          </a:p>
        </p:txBody>
      </p:sp>
    </p:spTree>
    <p:extLst>
      <p:ext uri="{BB962C8B-B14F-4D97-AF65-F5344CB8AC3E}">
        <p14:creationId xmlns:p14="http://schemas.microsoft.com/office/powerpoint/2010/main" val="418664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526021" flipH="1" flipV="1">
            <a:off x="-303600" y="-1778393"/>
            <a:ext cx="9432206" cy="8653900"/>
          </a:xfrm>
          <a:custGeom>
            <a:avLst/>
            <a:gdLst/>
            <a:ahLst/>
            <a:cxnLst/>
            <a:rect l="l" t="t" r="r" b="b"/>
            <a:pathLst>
              <a:path w="9432206" h="8653900">
                <a:moveTo>
                  <a:pt x="9432206" y="8653900"/>
                </a:moveTo>
                <a:lnTo>
                  <a:pt x="0" y="8653900"/>
                </a:lnTo>
                <a:lnTo>
                  <a:pt x="0" y="0"/>
                </a:lnTo>
                <a:lnTo>
                  <a:pt x="9432206" y="0"/>
                </a:lnTo>
                <a:lnTo>
                  <a:pt x="9432206" y="8653900"/>
                </a:lnTo>
                <a:close/>
              </a:path>
            </a:pathLst>
          </a:custGeom>
          <a:blipFill>
            <a:blip r:embed="rId3"/>
            <a:stretch>
              <a:fillRect l="-2577" r="-257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099243">
            <a:off x="-703402" y="2254157"/>
            <a:ext cx="18301235" cy="6812126"/>
          </a:xfrm>
          <a:custGeom>
            <a:avLst/>
            <a:gdLst/>
            <a:ahLst/>
            <a:cxnLst/>
            <a:rect l="l" t="t" r="r" b="b"/>
            <a:pathLst>
              <a:path w="18301235" h="6812126">
                <a:moveTo>
                  <a:pt x="0" y="0"/>
                </a:moveTo>
                <a:lnTo>
                  <a:pt x="18301235" y="0"/>
                </a:lnTo>
                <a:lnTo>
                  <a:pt x="18301235" y="6812126"/>
                </a:lnTo>
                <a:lnTo>
                  <a:pt x="0" y="681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378470">
            <a:off x="-1374393" y="5693503"/>
            <a:ext cx="17381695" cy="6469853"/>
          </a:xfrm>
          <a:custGeom>
            <a:avLst/>
            <a:gdLst/>
            <a:ahLst/>
            <a:cxnLst/>
            <a:rect l="l" t="t" r="r" b="b"/>
            <a:pathLst>
              <a:path w="17381695" h="6469853">
                <a:moveTo>
                  <a:pt x="0" y="0"/>
                </a:moveTo>
                <a:lnTo>
                  <a:pt x="17381694" y="0"/>
                </a:lnTo>
                <a:lnTo>
                  <a:pt x="17381694" y="6469853"/>
                </a:lnTo>
                <a:lnTo>
                  <a:pt x="0" y="6469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1165727" y="747143"/>
            <a:ext cx="15956546" cy="249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</a:pP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1.</a:t>
            </a: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จงต่อสู้อย่างเต็มกำลังความเชื่อ</a:t>
            </a:r>
          </a:p>
          <a:p>
            <a:pPr algn="ctr">
              <a:lnSpc>
                <a:spcPts val="6545"/>
              </a:lnSpc>
            </a:pPr>
            <a:r>
              <a:rPr lang="en-US" sz="8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เพราะความเชื่อมีศัตรู</a:t>
            </a:r>
            <a:endParaRPr lang="en-US" sz="8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ctr">
              <a:lnSpc>
                <a:spcPts val="6545"/>
              </a:lnSpc>
            </a:pPr>
            <a:endParaRPr lang="en-US" sz="5500" dirty="0">
              <a:solidFill>
                <a:srgbClr val="000000"/>
              </a:solidFill>
              <a:latin typeface="Monument Ultra-Bold"/>
              <a:ea typeface="Monument Ultra-Bold"/>
              <a:cs typeface="Monument Ultra-Bold"/>
              <a:sym typeface="Monument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529814" y="2504014"/>
            <a:ext cx="11375555" cy="8344139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22521" t="-10521" b="-96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08174" y="5013325"/>
            <a:ext cx="9723587" cy="360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การรู้สึกว่าตนเอง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ไร้ค่า</a:t>
            </a:r>
            <a:r>
              <a:rPr lang="en-US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ไม่คู่ควร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เป็นศัตรูของความเชื่อ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8174" y="3657809"/>
            <a:ext cx="304666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7499">
                <a:solidFill>
                  <a:srgbClr val="FA6C2A"/>
                </a:solidFill>
                <a:latin typeface="Monument"/>
                <a:ea typeface="Monument"/>
                <a:cs typeface="Monument"/>
                <a:sym typeface="Monument"/>
              </a:rPr>
              <a:t>1.3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6274" y="8499475"/>
            <a:ext cx="12234622" cy="1601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2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โครินธ์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5:17-18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เอเฟซัส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2:10 , 4:24</a:t>
            </a:r>
          </a:p>
          <a:p>
            <a:pPr>
              <a:lnSpc>
                <a:spcPts val="5949"/>
              </a:lnSpc>
            </a:pP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, 2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โครินธ์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5:21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291174"/>
            <a:ext cx="15807026" cy="3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เหตุฉะนั้นถ้าผู้ใด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อยู่ในพระคริสต์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การทรงสร้างใหม่ได้เกิดขึ้นแล้ว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สิ่งเก่าได้ล่วงไป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สิ่งใหม่ได้เข้ามา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557174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2 โครินธ์ 5 : 17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ทั้งหมดนี้มาจากพระเจ้า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ผู้ทรงให้เราคืนดีกับพระองค์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โดยทางพระคริสต์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และทรงมอบหมาย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พันธกิจแห่งการคืนดีนี้แก่เรา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9857" y="2098172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2 โครินธ์ 5 : 18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7599" dirty="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เพราะ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เราทั้งหลายเป็นผลงานของพระเจ้า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ซึ่งทรงสร้างในพระเยซูคริสต์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เพื่อให้ทำการดีที่พระเจ้า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ทรงจัดเตรียมไว้ล่วงหน้าให้เราทำ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098172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เอเฟซัส 2 : 10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และเพื่อสวมตัวตนใหม่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ซึ่งพระเจ้าทรงสร้างขึ้น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ให้เป็น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เหมือนพระองค์ในความชอบธรรม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และความบริสุทธิ์ที่แท้จริง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098172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เอเฟซัส 4 : 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พระเจ้าทรงกระทำพระองค์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ผู้ปราศจากบาปให้เป็นบาป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เพื่อเรา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เพื่อในพระองค์เราจะกลายเป็น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ความชอบธรรมของพระเจ้า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098172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2 โครินธ์ 5 : 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078456"/>
            <a:ext cx="15807026" cy="478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th-TH" sz="12000" dirty="0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จงต่อสู้อย่างเต็มกำลังความเชื่อ</a:t>
            </a:r>
          </a:p>
          <a:p>
            <a:pPr algn="ctr">
              <a:lnSpc>
                <a:spcPts val="9043"/>
              </a:lnSpc>
            </a:pPr>
            <a:r>
              <a:rPr lang="th-TH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จงยึดชีวิตนิรันดร์ไว้ ซึ่งพระเจ้าทรงเรียกให้ท่านรับ ในเมื่อท่านได้รับเชื่ออย่างดี</a:t>
            </a:r>
          </a:p>
          <a:p>
            <a:pPr algn="ctr">
              <a:lnSpc>
                <a:spcPts val="9043"/>
              </a:lnSpc>
            </a:pPr>
            <a:r>
              <a:rPr lang="th-TH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ต่อหน้าพยานหลายคน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9760" y="2220446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 dirty="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1 </a:t>
            </a:r>
            <a:r>
              <a:rPr lang="th-TH" sz="8000" dirty="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ทิโมธี</a:t>
            </a:r>
            <a:r>
              <a:rPr lang="en-US" sz="8000" dirty="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 6:12</a:t>
            </a:r>
          </a:p>
        </p:txBody>
      </p:sp>
    </p:spTree>
    <p:extLst>
      <p:ext uri="{BB962C8B-B14F-4D97-AF65-F5344CB8AC3E}">
        <p14:creationId xmlns:p14="http://schemas.microsoft.com/office/powerpoint/2010/main" val="129449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526021" flipH="1" flipV="1">
            <a:off x="-303600" y="-1778393"/>
            <a:ext cx="9432206" cy="8653900"/>
          </a:xfrm>
          <a:custGeom>
            <a:avLst/>
            <a:gdLst/>
            <a:ahLst/>
            <a:cxnLst/>
            <a:rect l="l" t="t" r="r" b="b"/>
            <a:pathLst>
              <a:path w="9432206" h="8653900">
                <a:moveTo>
                  <a:pt x="9432206" y="8653900"/>
                </a:moveTo>
                <a:lnTo>
                  <a:pt x="0" y="8653900"/>
                </a:lnTo>
                <a:lnTo>
                  <a:pt x="0" y="0"/>
                </a:lnTo>
                <a:lnTo>
                  <a:pt x="9432206" y="0"/>
                </a:lnTo>
                <a:lnTo>
                  <a:pt x="9432206" y="8653900"/>
                </a:lnTo>
                <a:close/>
              </a:path>
            </a:pathLst>
          </a:custGeom>
          <a:blipFill>
            <a:blip r:embed="rId3"/>
            <a:stretch>
              <a:fillRect l="-2577" r="-257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099243">
            <a:off x="-703402" y="2254157"/>
            <a:ext cx="18301235" cy="6812126"/>
          </a:xfrm>
          <a:custGeom>
            <a:avLst/>
            <a:gdLst/>
            <a:ahLst/>
            <a:cxnLst/>
            <a:rect l="l" t="t" r="r" b="b"/>
            <a:pathLst>
              <a:path w="18301235" h="6812126">
                <a:moveTo>
                  <a:pt x="0" y="0"/>
                </a:moveTo>
                <a:lnTo>
                  <a:pt x="18301235" y="0"/>
                </a:lnTo>
                <a:lnTo>
                  <a:pt x="18301235" y="6812126"/>
                </a:lnTo>
                <a:lnTo>
                  <a:pt x="0" y="681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378470">
            <a:off x="-1374393" y="5693503"/>
            <a:ext cx="17381695" cy="6469853"/>
          </a:xfrm>
          <a:custGeom>
            <a:avLst/>
            <a:gdLst/>
            <a:ahLst/>
            <a:cxnLst/>
            <a:rect l="l" t="t" r="r" b="b"/>
            <a:pathLst>
              <a:path w="17381695" h="6469853">
                <a:moveTo>
                  <a:pt x="0" y="0"/>
                </a:moveTo>
                <a:lnTo>
                  <a:pt x="17381694" y="0"/>
                </a:lnTo>
                <a:lnTo>
                  <a:pt x="17381694" y="6469853"/>
                </a:lnTo>
                <a:lnTo>
                  <a:pt x="0" y="6469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1165727" y="747143"/>
            <a:ext cx="15956546" cy="249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</a:pP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1.</a:t>
            </a: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จงต่อสู้อย่างเต็มกำลังความเชื่อ</a:t>
            </a:r>
          </a:p>
          <a:p>
            <a:pPr algn="ctr">
              <a:lnSpc>
                <a:spcPts val="6545"/>
              </a:lnSpc>
            </a:pPr>
            <a:r>
              <a:rPr lang="en-US" sz="8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เพราะความเชื่อมีศัตรู</a:t>
            </a:r>
            <a:endParaRPr lang="en-US" sz="8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ctr">
              <a:lnSpc>
                <a:spcPts val="6545"/>
              </a:lnSpc>
            </a:pPr>
            <a:endParaRPr lang="en-US" sz="5500" dirty="0">
              <a:solidFill>
                <a:srgbClr val="000000"/>
              </a:solidFill>
              <a:latin typeface="Monument Ultra-Bold"/>
              <a:ea typeface="Monument Ultra-Bold"/>
              <a:cs typeface="Monument Ultra-Bold"/>
              <a:sym typeface="Monument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529814" y="2504014"/>
            <a:ext cx="11375555" cy="8344139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9899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08174" y="5013325"/>
            <a:ext cx="9723587" cy="360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การแทนที่ความเชื่อ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ด้วยความหวัง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เป็นศัตรูของความเชื่อ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8174" y="3657809"/>
            <a:ext cx="304666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7499">
                <a:solidFill>
                  <a:srgbClr val="FA6C2A"/>
                </a:solidFill>
                <a:latin typeface="Monument"/>
                <a:ea typeface="Monument"/>
                <a:cs typeface="Monument"/>
                <a:sym typeface="Monument"/>
              </a:rPr>
              <a:t>1.4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6274" y="8499475"/>
            <a:ext cx="9478926" cy="84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49"/>
              </a:lnSpc>
            </a:pP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มาระโก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11:24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เอเฟซัส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1:3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ฮีบรู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11:1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เหตุฉะนั้นเราบอกท่านว่า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ไม่ว่าท่านอธิษฐานทูลขอสิ่งใด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จงเชื่อว่าจะได้รับ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แล้วท่านจะได้สิ่งนั้น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098172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มาระโก 11 : 24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สรรเสริญพระเจ้าพระบิดาของพระเยซู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คริสต์เจ้าของเรา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ผู้ประทานพระพร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ฝ่ายจิตวิญญาณนานัปการในพระคริสต์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แก่เราทั้งหลายในสวรรคสถาน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098172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เอเฟซัส 1 : 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291174"/>
            <a:ext cx="15807026" cy="3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ความเชื่อคือความแน่ใจ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ในสิ่งที่เราหวังไว้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และมั่นใจในสิ่งที่เรามองไม่เห็น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557174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ฮีบรู 11 : 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854082" y="-798979"/>
            <a:ext cx="14258443" cy="10458779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3"/>
              <a:stretch>
                <a:fillRect l="-25636" b="-1453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Freeform 5"/>
          <p:cNvSpPr/>
          <p:nvPr/>
        </p:nvSpPr>
        <p:spPr>
          <a:xfrm rot="-384666">
            <a:off x="-3504786" y="-6338481"/>
            <a:ext cx="22932070" cy="7892454"/>
          </a:xfrm>
          <a:custGeom>
            <a:avLst/>
            <a:gdLst/>
            <a:ahLst/>
            <a:cxnLst/>
            <a:rect l="l" t="t" r="r" b="b"/>
            <a:pathLst>
              <a:path w="22932070" h="7892454">
                <a:moveTo>
                  <a:pt x="0" y="0"/>
                </a:moveTo>
                <a:lnTo>
                  <a:pt x="22932070" y="0"/>
                </a:lnTo>
                <a:lnTo>
                  <a:pt x="22932070" y="7892454"/>
                </a:lnTo>
                <a:lnTo>
                  <a:pt x="0" y="7892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-2279035" y="8670722"/>
            <a:ext cx="22846070" cy="8503815"/>
          </a:xfrm>
          <a:custGeom>
            <a:avLst/>
            <a:gdLst/>
            <a:ahLst/>
            <a:cxnLst/>
            <a:rect l="l" t="t" r="r" b="b"/>
            <a:pathLst>
              <a:path w="22846070" h="8503815">
                <a:moveTo>
                  <a:pt x="0" y="0"/>
                </a:moveTo>
                <a:lnTo>
                  <a:pt x="22846070" y="0"/>
                </a:lnTo>
                <a:lnTo>
                  <a:pt x="22846070" y="8503815"/>
                </a:lnTo>
                <a:lnTo>
                  <a:pt x="0" y="8503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>
            <a:off x="1023703" y="2780446"/>
            <a:ext cx="10669027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9"/>
              </a:lnSpc>
            </a:pPr>
            <a:r>
              <a:rPr lang="en-US" sz="7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ในการต่อสู้อย่างเต็มกำลังความเชื่อ</a:t>
            </a:r>
            <a:endParaRPr lang="en-US" sz="7000" dirty="0">
              <a:solidFill>
                <a:srgbClr val="FFFFFF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3703" y="3865650"/>
            <a:ext cx="15956546" cy="531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14"/>
              </a:lnSpc>
            </a:pPr>
            <a:r>
              <a:rPr lang="en-US" sz="12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ท่านจำเป็นต้องรู้</a:t>
            </a:r>
            <a:endParaRPr lang="en-US" sz="12000" dirty="0">
              <a:solidFill>
                <a:srgbClr val="FFFFFF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l">
              <a:lnSpc>
                <a:spcPts val="10114"/>
              </a:lnSpc>
            </a:pPr>
            <a:r>
              <a:rPr lang="en-US" sz="12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แผนงานของพระเจ้า</a:t>
            </a:r>
            <a:endParaRPr lang="en-US" sz="12000" dirty="0">
              <a:solidFill>
                <a:srgbClr val="FFFFFF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l">
              <a:lnSpc>
                <a:spcPts val="10114"/>
              </a:lnSpc>
            </a:pPr>
            <a:r>
              <a:rPr lang="en-US" sz="12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สำหรับชีวิตของท่าน</a:t>
            </a:r>
            <a:r>
              <a:rPr lang="en-US" sz="12000" dirty="0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 </a:t>
            </a:r>
            <a:r>
              <a:rPr lang="en-US" sz="12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และ</a:t>
            </a:r>
            <a:endParaRPr lang="en-US" sz="12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l">
              <a:lnSpc>
                <a:spcPts val="10114"/>
              </a:lnSpc>
            </a:pPr>
            <a:r>
              <a:rPr lang="en-US" sz="12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ทำตามวิธีของพระองค์</a:t>
            </a:r>
            <a:r>
              <a:rPr lang="en-US" sz="12000" dirty="0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21516" y="1139612"/>
            <a:ext cx="1476477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14"/>
              </a:lnSpc>
            </a:pPr>
            <a:r>
              <a:rPr lang="en-US" sz="8499" dirty="0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605772" y="-488664"/>
            <a:ext cx="8993064" cy="6596545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3"/>
              <a:stretch>
                <a:fillRect l="-17186" t="-15974" r="-15121" b="-441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Freeform 5"/>
          <p:cNvSpPr/>
          <p:nvPr/>
        </p:nvSpPr>
        <p:spPr>
          <a:xfrm rot="-384666">
            <a:off x="-3504786" y="-6338481"/>
            <a:ext cx="22932070" cy="7892454"/>
          </a:xfrm>
          <a:custGeom>
            <a:avLst/>
            <a:gdLst/>
            <a:ahLst/>
            <a:cxnLst/>
            <a:rect l="l" t="t" r="r" b="b"/>
            <a:pathLst>
              <a:path w="22932070" h="7892454">
                <a:moveTo>
                  <a:pt x="0" y="0"/>
                </a:moveTo>
                <a:lnTo>
                  <a:pt x="22932070" y="0"/>
                </a:lnTo>
                <a:lnTo>
                  <a:pt x="22932070" y="7892454"/>
                </a:lnTo>
                <a:lnTo>
                  <a:pt x="0" y="7892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6497">
            <a:off x="-375045" y="2830212"/>
            <a:ext cx="29736359" cy="11068534"/>
          </a:xfrm>
          <a:custGeom>
            <a:avLst/>
            <a:gdLst/>
            <a:ahLst/>
            <a:cxnLst/>
            <a:rect l="l" t="t" r="r" b="b"/>
            <a:pathLst>
              <a:path w="29736359" h="11068534">
                <a:moveTo>
                  <a:pt x="0" y="0"/>
                </a:moveTo>
                <a:lnTo>
                  <a:pt x="29736359" y="0"/>
                </a:lnTo>
                <a:lnTo>
                  <a:pt x="29736359" y="11068534"/>
                </a:lnTo>
                <a:lnTo>
                  <a:pt x="0" y="11068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>
            <a:off x="1452273" y="6091447"/>
            <a:ext cx="19213537" cy="360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พระเจ้าทรงต้องการให้ท่านเข้ายึดครอ</a:t>
            </a:r>
            <a:r>
              <a:rPr lang="th-TH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ง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พระพรของอับราฮัม</a:t>
            </a:r>
            <a:r>
              <a:rPr lang="en-US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และทุกสิ่งที่พระองค์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ได้ตรัสกับท่านไว้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58200" y="8364479"/>
            <a:ext cx="5334000" cy="84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49"/>
              </a:lnSpc>
            </a:pP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กาลาเทีย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3:14 , 29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2365" y="1555087"/>
            <a:ext cx="928306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7"/>
              </a:lnSpc>
            </a:pPr>
            <a:r>
              <a:rPr lang="en-US" sz="6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ในการต่อสู้อย่างเต็มกำลังความเชื่อ</a:t>
            </a:r>
            <a:endParaRPr lang="en-US" sz="6000" dirty="0">
              <a:solidFill>
                <a:srgbClr val="FFFFFF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52274" y="2205812"/>
            <a:ext cx="10761039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0"/>
              </a:lnSpc>
            </a:pPr>
            <a:r>
              <a:rPr lang="en-US" sz="6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ท่านจำเป็นต้องรู้แผนงานของพระเจ้าสำหรับ</a:t>
            </a:r>
            <a:endParaRPr lang="en-US" sz="6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l">
              <a:lnSpc>
                <a:spcPts val="5240"/>
              </a:lnSpc>
            </a:pPr>
            <a:r>
              <a:rPr lang="en-US" sz="6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ชีวิตของท่านและทำตามวิธีของพระองค์</a:t>
            </a:r>
            <a:r>
              <a:rPr lang="en-US" sz="6000" dirty="0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2274" y="1538929"/>
            <a:ext cx="764978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0"/>
              </a:lnSpc>
            </a:pPr>
            <a:r>
              <a:rPr lang="en-US" sz="6000" dirty="0">
                <a:solidFill>
                  <a:srgbClr val="FFFFFF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2274" y="4974408"/>
            <a:ext cx="304666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7499">
                <a:solidFill>
                  <a:srgbClr val="FA6C2A"/>
                </a:solidFill>
                <a:latin typeface="Monument"/>
                <a:ea typeface="Monument"/>
                <a:cs typeface="Monument"/>
                <a:sym typeface="Monument"/>
              </a:rPr>
              <a:t>2.1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043390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7599" dirty="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พระองค์ทรงไถ่เราเพื่อว่าพระพรที่มีแก่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อับราฮัมจะมาถึงคนต่างชาติโดยทาง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พระเยซูคริสต์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เพื่อว่าโดยความเชื่อ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เราจะได้รับพระวิญญาณตามพระสัญญา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309390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กาลาเทีย 3 : 14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291174"/>
            <a:ext cx="15807026" cy="3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7599" dirty="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ถ้าท่านเป็นของพระคริสต์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ท่านก็เป็นพงศ์พันธุ์ของอับราฮัม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และเป็นทายาทตามพระสัญญา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557174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กาลาเทีย 3 : 29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664586" y="-505099"/>
            <a:ext cx="8993064" cy="6596545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3"/>
              <a:stretch>
                <a:fillRect l="-17186" t="-15974" r="-15121" b="-441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Freeform 5"/>
          <p:cNvSpPr/>
          <p:nvPr/>
        </p:nvSpPr>
        <p:spPr>
          <a:xfrm rot="-384666">
            <a:off x="-3504786" y="-6338481"/>
            <a:ext cx="22932070" cy="7892454"/>
          </a:xfrm>
          <a:custGeom>
            <a:avLst/>
            <a:gdLst/>
            <a:ahLst/>
            <a:cxnLst/>
            <a:rect l="l" t="t" r="r" b="b"/>
            <a:pathLst>
              <a:path w="22932070" h="7892454">
                <a:moveTo>
                  <a:pt x="0" y="0"/>
                </a:moveTo>
                <a:lnTo>
                  <a:pt x="22932070" y="0"/>
                </a:lnTo>
                <a:lnTo>
                  <a:pt x="22932070" y="7892454"/>
                </a:lnTo>
                <a:lnTo>
                  <a:pt x="0" y="7892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6497">
            <a:off x="-375045" y="2830212"/>
            <a:ext cx="29736359" cy="11068534"/>
          </a:xfrm>
          <a:custGeom>
            <a:avLst/>
            <a:gdLst/>
            <a:ahLst/>
            <a:cxnLst/>
            <a:rect l="l" t="t" r="r" b="b"/>
            <a:pathLst>
              <a:path w="29736359" h="11068534">
                <a:moveTo>
                  <a:pt x="0" y="0"/>
                </a:moveTo>
                <a:lnTo>
                  <a:pt x="29736359" y="0"/>
                </a:lnTo>
                <a:lnTo>
                  <a:pt x="29736359" y="11068534"/>
                </a:lnTo>
                <a:lnTo>
                  <a:pt x="0" y="11068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>
            <a:off x="1452274" y="6439314"/>
            <a:ext cx="15807026" cy="360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12000" b="1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วิธีของพระเจ้าที่ท่านจะยึดครองสิ่งที่เป็นของท่านตามพระวจนะของพระเจ้า </a:t>
            </a:r>
            <a:r>
              <a:rPr lang="en-US" sz="12000" b="1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คือ</a:t>
            </a:r>
            <a:r>
              <a:rPr lang="en-US" sz="12000" b="1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2000" b="1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โดยความเชื่อที่แท้จริงแบบอับราฮัม</a:t>
            </a:r>
            <a:endParaRPr lang="en-US" sz="12000" b="1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99625" y="5143500"/>
            <a:ext cx="12716775" cy="84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49"/>
              </a:lnSpc>
            </a:pP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ฮีบรู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11:1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ยอห์น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17:17 , 2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โครินธ์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5:7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โรม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4:17-21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7313" y="1555087"/>
            <a:ext cx="928306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7"/>
              </a:lnSpc>
            </a:pPr>
            <a:r>
              <a:rPr lang="en-US" sz="6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ในการต่อสู้อย่างเต็มกำลังความเชื่อ</a:t>
            </a:r>
            <a:endParaRPr lang="en-US" sz="6000" dirty="0">
              <a:solidFill>
                <a:srgbClr val="FFFFFF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52274" y="2205812"/>
            <a:ext cx="10761039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0"/>
              </a:lnSpc>
            </a:pPr>
            <a:r>
              <a:rPr lang="en-US" sz="6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ท่านจำเป็นต้องรู้แผนงานของพระเจ้าสำหรับ</a:t>
            </a:r>
            <a:endParaRPr lang="en-US" sz="6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l">
              <a:lnSpc>
                <a:spcPts val="5240"/>
              </a:lnSpc>
            </a:pPr>
            <a:r>
              <a:rPr lang="en-US" sz="6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ชีวิตของท่านและทำตามวิธีของพระองค์</a:t>
            </a:r>
            <a:r>
              <a:rPr lang="en-US" sz="6000" dirty="0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2274" y="1538929"/>
            <a:ext cx="764978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0"/>
              </a:lnSpc>
            </a:pPr>
            <a:r>
              <a:rPr lang="en-US" sz="6000" dirty="0">
                <a:solidFill>
                  <a:srgbClr val="FFFFFF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2274" y="4974408"/>
            <a:ext cx="304666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7499">
                <a:solidFill>
                  <a:srgbClr val="FA6C2A"/>
                </a:solidFill>
                <a:latin typeface="Monument"/>
                <a:ea typeface="Monument"/>
                <a:cs typeface="Monument"/>
                <a:sym typeface="Monument"/>
              </a:rPr>
              <a:t>2.2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291174"/>
            <a:ext cx="15807026" cy="3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ความเชื่อคือความ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แน่ใจ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ในสิ่งที่เราหวังไว้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มั่นใจ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ในสิ่งที่เรามองไม่เห็น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557174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ฮีบรู 11 :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2145726" flipH="1" flipV="1">
            <a:off x="-379506" y="3009047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9432207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9432207" y="0"/>
                </a:lnTo>
                <a:lnTo>
                  <a:pt x="9432207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565157">
            <a:off x="-1703306" y="6050971"/>
            <a:ext cx="17381695" cy="6469853"/>
          </a:xfrm>
          <a:custGeom>
            <a:avLst/>
            <a:gdLst/>
            <a:ahLst/>
            <a:cxnLst/>
            <a:rect l="l" t="t" r="r" b="b"/>
            <a:pathLst>
              <a:path w="17381695" h="6469853">
                <a:moveTo>
                  <a:pt x="0" y="0"/>
                </a:moveTo>
                <a:lnTo>
                  <a:pt x="17381695" y="0"/>
                </a:lnTo>
                <a:lnTo>
                  <a:pt x="17381695" y="6469853"/>
                </a:lnTo>
                <a:lnTo>
                  <a:pt x="0" y="6469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731298">
            <a:off x="-2082277" y="7715384"/>
            <a:ext cx="17381695" cy="6469853"/>
          </a:xfrm>
          <a:custGeom>
            <a:avLst/>
            <a:gdLst/>
            <a:ahLst/>
            <a:cxnLst/>
            <a:rect l="l" t="t" r="r" b="b"/>
            <a:pathLst>
              <a:path w="17381695" h="6469853">
                <a:moveTo>
                  <a:pt x="0" y="0"/>
                </a:moveTo>
                <a:lnTo>
                  <a:pt x="17381695" y="0"/>
                </a:lnTo>
                <a:lnTo>
                  <a:pt x="17381695" y="6469854"/>
                </a:lnTo>
                <a:lnTo>
                  <a:pt x="0" y="6469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1165727" y="1740116"/>
            <a:ext cx="15956546" cy="409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835096" lvl="1" indent="-917548" algn="ctr">
              <a:lnSpc>
                <a:spcPts val="10114"/>
              </a:lnSpc>
              <a:buAutoNum type="arabicPeriod"/>
            </a:pPr>
            <a:r>
              <a:rPr lang="en-US" sz="13000" dirty="0" err="1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จงต่อสู้อย่างเต็มกำลังความเชื่อ</a:t>
            </a:r>
            <a:endParaRPr lang="en-US" sz="13000" dirty="0">
              <a:solidFill>
                <a:srgbClr val="FFFFFF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ctr">
              <a:lnSpc>
                <a:spcPts val="10114"/>
              </a:lnSpc>
            </a:pPr>
            <a:r>
              <a:rPr lang="en-US" sz="13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เพราะความเชื่อมีศัตรู</a:t>
            </a:r>
            <a:endParaRPr lang="en-US" sz="13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ctr">
              <a:lnSpc>
                <a:spcPts val="10114"/>
              </a:lnSpc>
            </a:pPr>
            <a:endParaRPr lang="en-US" sz="13000" dirty="0">
              <a:solidFill>
                <a:srgbClr val="000000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347209" y="5143500"/>
            <a:ext cx="11375555" cy="8344139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4949" r="-4949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043390"/>
            <a:ext cx="15807026" cy="3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ขอทรงชำระพวกเขาให้บริสุทธิ์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โดย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ความจริง</a:t>
            </a:r>
            <a:r>
              <a:rPr lang="en-US" sz="11000" dirty="0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พระวจนะของพระองค์เป็น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ความจริง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309390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ยอห์น 17 : 17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862674"/>
            <a:ext cx="15807026" cy="244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เราจึงดำเนินชีวิตโดยความเชื่อ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ไม่ใช่โดยสิ่งที่มองเห็น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3128674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2 โครินธ์ 5 : 7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657981"/>
            <a:ext cx="15807026" cy="566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7199" dirty="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ตามที่มีเขียนไว้ว่า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“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เราได้ให้เจ้าเป็นบิดา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8567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ของหลายชนชาติ</a:t>
            </a:r>
            <a:r>
              <a:rPr lang="en-US" sz="11000" dirty="0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”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เขาเป็นบิดาของเรา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"/>
              <a:cs typeface="DB Helvethaica X Heavy" panose="020B0604020202020204" charset="-34"/>
              <a:sym typeface="Monument"/>
            </a:endParaRPr>
          </a:p>
          <a:p>
            <a:pPr algn="ctr">
              <a:lnSpc>
                <a:spcPts val="8567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ในสายพระเนตรพระเจ้าผู้ที่เขาเชื่อ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คือ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"/>
              <a:cs typeface="DB Helvethaica X Heavy" panose="020B0604020202020204" charset="-34"/>
              <a:sym typeface="Monument"/>
            </a:endParaRPr>
          </a:p>
          <a:p>
            <a:pPr algn="ctr">
              <a:lnSpc>
                <a:spcPts val="8567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พระเจ้าผู้ประทานชีวิตแก่คนที่ตายแล้ว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และทรงเรียกสิ่งที่ไม่มีเสมือนว่าสิ่งนั้นมีอยู่แล้ว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"/>
              <a:cs typeface="DB Helvethaica X Heavy" panose="020B0604020202020204" charset="-34"/>
              <a:sym typeface="Monumen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1943103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โรม 4 : 17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133598"/>
            <a:ext cx="15807026" cy="59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ทั้งๆที่ไม่น่าจะมีความหวังใดๆ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อับราฮัมก็ยังเชื่อ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เพราะเขามีความหวัง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เขาจึงได้เป็นบิดาของหลายชนชาติ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เหมือนที่ได้ตรัสกับเขาไว้แล้วว่า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  <a:p>
            <a:pPr algn="ctr">
              <a:lnSpc>
                <a:spcPts val="9043"/>
              </a:lnSpc>
            </a:pP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“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พงศ์พันธุ์ของเจ้าจะเป็นเช่นนั้นแหละ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9857" y="1778849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โรม 4 : 18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305048"/>
            <a:ext cx="15807026" cy="59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ความเชื่อของเขาไม่ได้ถดถอยเลย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เมื่อเขาเผชิญกับความจริงที่ว่า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ร่างกายของเขาเหมือนได้ตายไปแล้ว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เพราะเขามีอายุราวร้อยปีแล้ว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และความจริงที่ว่าซาราห์ก็ไม่สามารถมีบุตร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1799649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โรม 4 : 19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043390"/>
            <a:ext cx="15807026" cy="47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กระนั้นเขาก็</a:t>
            </a:r>
            <a:r>
              <a:rPr lang="en-US" sz="11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ไม่ได้หวั่นไหวคลางแคลงใจ</a:t>
            </a:r>
            <a:endParaRPr lang="en-US" sz="11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ในพระสัญญาของพระเจ้า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แต่มั่นคงในความเชื่อ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และถวายพระเกียรติสิริแด่พระเจ้า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49857" y="2309390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โรม 4 : 20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048999"/>
            <a:ext cx="15807026" cy="3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7599" dirty="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เพราะเชื่อมั่นเต็มที่ว่าพระเจ้า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ทรงมีฤทธิ์อำนาจที่จะทำ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สิ่งที่พระองค์ได้ทรงสัญญาไว้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9857" y="2157124"/>
            <a:ext cx="5788286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โรม 4 : 21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-3687403" y="8463084"/>
            <a:ext cx="16230600" cy="5586032"/>
          </a:xfrm>
          <a:custGeom>
            <a:avLst/>
            <a:gdLst/>
            <a:ahLst/>
            <a:cxnLst/>
            <a:rect l="l" t="t" r="r" b="b"/>
            <a:pathLst>
              <a:path w="16230600" h="5586032">
                <a:moveTo>
                  <a:pt x="0" y="0"/>
                </a:moveTo>
                <a:lnTo>
                  <a:pt x="16230600" y="0"/>
                </a:lnTo>
                <a:lnTo>
                  <a:pt x="16230600" y="5586031"/>
                </a:lnTo>
                <a:lnTo>
                  <a:pt x="0" y="558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119952">
            <a:off x="7184004" y="7863036"/>
            <a:ext cx="14103830" cy="9520085"/>
          </a:xfrm>
          <a:custGeom>
            <a:avLst/>
            <a:gdLst/>
            <a:ahLst/>
            <a:cxnLst/>
            <a:rect l="l" t="t" r="r" b="b"/>
            <a:pathLst>
              <a:path w="14103830" h="9520085">
                <a:moveTo>
                  <a:pt x="0" y="0"/>
                </a:moveTo>
                <a:lnTo>
                  <a:pt x="14103830" y="0"/>
                </a:lnTo>
                <a:lnTo>
                  <a:pt x="14103830" y="9520085"/>
                </a:lnTo>
                <a:lnTo>
                  <a:pt x="0" y="95200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5135947">
            <a:off x="-2746706" y="125556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7" y="0"/>
                </a:lnTo>
                <a:lnTo>
                  <a:pt x="94322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919908">
            <a:off x="709186" y="-5796494"/>
            <a:ext cx="10644592" cy="8229600"/>
          </a:xfrm>
          <a:custGeom>
            <a:avLst/>
            <a:gdLst/>
            <a:ahLst/>
            <a:cxnLst/>
            <a:rect l="l" t="t" r="r" b="b"/>
            <a:pathLst>
              <a:path w="10644592" h="8229600">
                <a:moveTo>
                  <a:pt x="0" y="0"/>
                </a:moveTo>
                <a:lnTo>
                  <a:pt x="10644592" y="0"/>
                </a:lnTo>
                <a:lnTo>
                  <a:pt x="106445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 rot="-821023">
            <a:off x="2064863" y="2837447"/>
            <a:ext cx="14141132" cy="400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42"/>
              </a:lnSpc>
            </a:pPr>
            <a:r>
              <a:rPr lang="en-US" sz="12993" dirty="0" err="1">
                <a:solidFill>
                  <a:srgbClr val="FFFFFF"/>
                </a:solidFill>
                <a:latin typeface="UID แนนโน๊ะ"/>
                <a:ea typeface="UID แนนโน๊ะ"/>
                <a:cs typeface="UID แนนโน๊ะ"/>
                <a:sym typeface="UID แนนโน๊ะ"/>
              </a:rPr>
              <a:t>จงต่อสู้อย่าง</a:t>
            </a:r>
            <a:endParaRPr lang="en-US" sz="12993" dirty="0">
              <a:solidFill>
                <a:srgbClr val="FFFFFF"/>
              </a:solidFill>
              <a:latin typeface="UID แนนโน๊ะ"/>
              <a:ea typeface="UID แนนโน๊ะ"/>
              <a:cs typeface="UID แนนโน๊ะ"/>
              <a:sym typeface="UID แนนโน๊ะ"/>
            </a:endParaRPr>
          </a:p>
          <a:p>
            <a:pPr algn="ctr">
              <a:lnSpc>
                <a:spcPts val="15416"/>
              </a:lnSpc>
            </a:pPr>
            <a:r>
              <a:rPr lang="en-US" sz="13405" dirty="0" err="1">
                <a:solidFill>
                  <a:schemeClr val="bg1"/>
                </a:solidFill>
                <a:latin typeface="UID แนนโน๊ะ"/>
                <a:ea typeface="UID แนนโน๊ะ"/>
                <a:cs typeface="UID แนนโน๊ะ"/>
                <a:sym typeface="UID แนนโน๊ะ"/>
              </a:rPr>
              <a:t>เต็มกำลังความเชื่อ</a:t>
            </a:r>
            <a:endParaRPr lang="en-US" sz="13405" dirty="0">
              <a:solidFill>
                <a:schemeClr val="bg1"/>
              </a:solidFill>
              <a:latin typeface="UID แนนโน๊ะ"/>
              <a:ea typeface="UID แนนโน๊ะ"/>
              <a:cs typeface="UID แนนโน๊ะ"/>
              <a:sym typeface="UID แนนโน๊ะ"/>
            </a:endParaRPr>
          </a:p>
        </p:txBody>
      </p:sp>
      <p:sp>
        <p:nvSpPr>
          <p:cNvPr id="8" name="TextBox 8"/>
          <p:cNvSpPr txBox="1"/>
          <p:nvPr/>
        </p:nvSpPr>
        <p:spPr>
          <a:xfrm rot="-1109191">
            <a:off x="3058489" y="7855835"/>
            <a:ext cx="16538026" cy="35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3"/>
              </a:lnSpc>
            </a:pPr>
            <a:r>
              <a:rPr lang="en-US" sz="3027" spc="1855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FIGHT A GOOD FIGHT OF FAITH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526021" flipH="1" flipV="1">
            <a:off x="-303600" y="-1778393"/>
            <a:ext cx="9432206" cy="8653900"/>
          </a:xfrm>
          <a:custGeom>
            <a:avLst/>
            <a:gdLst/>
            <a:ahLst/>
            <a:cxnLst/>
            <a:rect l="l" t="t" r="r" b="b"/>
            <a:pathLst>
              <a:path w="9432206" h="8653900">
                <a:moveTo>
                  <a:pt x="9432206" y="8653900"/>
                </a:moveTo>
                <a:lnTo>
                  <a:pt x="0" y="8653900"/>
                </a:lnTo>
                <a:lnTo>
                  <a:pt x="0" y="0"/>
                </a:lnTo>
                <a:lnTo>
                  <a:pt x="9432206" y="0"/>
                </a:lnTo>
                <a:lnTo>
                  <a:pt x="9432206" y="8653900"/>
                </a:lnTo>
                <a:close/>
              </a:path>
            </a:pathLst>
          </a:custGeom>
          <a:blipFill>
            <a:blip r:embed="rId3"/>
            <a:stretch>
              <a:fillRect l="-2577" r="-257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099243">
            <a:off x="-703402" y="2254157"/>
            <a:ext cx="18301235" cy="6812126"/>
          </a:xfrm>
          <a:custGeom>
            <a:avLst/>
            <a:gdLst/>
            <a:ahLst/>
            <a:cxnLst/>
            <a:rect l="l" t="t" r="r" b="b"/>
            <a:pathLst>
              <a:path w="18301235" h="6812126">
                <a:moveTo>
                  <a:pt x="0" y="0"/>
                </a:moveTo>
                <a:lnTo>
                  <a:pt x="18301235" y="0"/>
                </a:lnTo>
                <a:lnTo>
                  <a:pt x="18301235" y="6812126"/>
                </a:lnTo>
                <a:lnTo>
                  <a:pt x="0" y="681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378470">
            <a:off x="-1374393" y="5693503"/>
            <a:ext cx="17381695" cy="6469853"/>
          </a:xfrm>
          <a:custGeom>
            <a:avLst/>
            <a:gdLst/>
            <a:ahLst/>
            <a:cxnLst/>
            <a:rect l="l" t="t" r="r" b="b"/>
            <a:pathLst>
              <a:path w="17381695" h="6469853">
                <a:moveTo>
                  <a:pt x="0" y="0"/>
                </a:moveTo>
                <a:lnTo>
                  <a:pt x="17381694" y="0"/>
                </a:lnTo>
                <a:lnTo>
                  <a:pt x="17381694" y="6469853"/>
                </a:lnTo>
                <a:lnTo>
                  <a:pt x="0" y="6469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6" name="TextBox 6"/>
          <p:cNvSpPr txBox="1"/>
          <p:nvPr/>
        </p:nvSpPr>
        <p:spPr>
          <a:xfrm>
            <a:off x="1165727" y="747143"/>
            <a:ext cx="15956546" cy="249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</a:pP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1.</a:t>
            </a: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จงต่อสู้อย่างเต็มกำลังความเชื่อ</a:t>
            </a:r>
          </a:p>
          <a:p>
            <a:pPr algn="ctr">
              <a:lnSpc>
                <a:spcPts val="6545"/>
              </a:lnSpc>
            </a:pPr>
            <a:r>
              <a:rPr lang="en-US" sz="8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เพราะความเชื่อมีศัตรู</a:t>
            </a:r>
            <a:endParaRPr lang="en-US" sz="8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ctr">
              <a:lnSpc>
                <a:spcPts val="6545"/>
              </a:lnSpc>
            </a:pPr>
            <a:endParaRPr lang="en-US" sz="5500" dirty="0">
              <a:solidFill>
                <a:srgbClr val="000000"/>
              </a:solidFill>
              <a:latin typeface="Monument Ultra-Bold"/>
              <a:ea typeface="Monument Ultra-Bold"/>
              <a:cs typeface="Monument Ultra-Bold"/>
              <a:sym typeface="Monument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529814" y="2504014"/>
            <a:ext cx="11375555" cy="8344139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104777" t="-99648" r="-1340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08174" y="5013325"/>
            <a:ext cx="9723587" cy="366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12000" b="1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การไม่รู้พระวจนะ</a:t>
            </a:r>
            <a:endParaRPr lang="en-US" sz="12000" b="1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b="1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ของพระเจ้า</a:t>
            </a:r>
            <a:endParaRPr lang="en-US" sz="12000" b="1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b="1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เป็นศัตรูของความเชื่อ</a:t>
            </a:r>
            <a:endParaRPr lang="en-US" sz="12000" b="1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8174" y="3657809"/>
            <a:ext cx="304666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7499">
                <a:solidFill>
                  <a:srgbClr val="FA6C2A"/>
                </a:solidFill>
                <a:latin typeface="Monument"/>
                <a:ea typeface="Monument"/>
                <a:cs typeface="Monument"/>
                <a:sym typeface="Monument"/>
              </a:rPr>
              <a:t>1.1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6274" y="8499475"/>
            <a:ext cx="6964326" cy="84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49"/>
              </a:lnSpc>
            </a:pP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โรม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10:17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มาระโก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6:6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4078456"/>
            <a:ext cx="15807026" cy="363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ฉะนั้นความเชื่อจึง</a:t>
            </a:r>
            <a:r>
              <a:rPr lang="en-US" sz="12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เกิดขึ้นจากการได้ยิน</a:t>
            </a:r>
            <a:endParaRPr lang="en-US" sz="12000" dirty="0">
              <a:solidFill>
                <a:srgbClr val="000000"/>
              </a:solidFill>
              <a:highlight>
                <a:srgbClr val="FFFF00"/>
              </a:highlight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เรื่องราวนั้น</a:t>
            </a:r>
            <a:r>
              <a:rPr lang="en-US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และเรื่องราวที่ได้ยินนั้น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คือ</a:t>
            </a:r>
            <a:r>
              <a:rPr lang="en-US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2000" dirty="0" err="1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พระวจนะของพระคริสต์</a:t>
            </a:r>
            <a:r>
              <a:rPr lang="en-US" sz="12000" dirty="0">
                <a:solidFill>
                  <a:srgbClr val="000000"/>
                </a:solidFill>
                <a:highlight>
                  <a:srgbClr val="FFFF00"/>
                </a:highlight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9760" y="2220446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โรม 10:17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478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และพระองค์ทรงแปลกใจ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ที่พวกเขาขาดความเชื่อ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จากนั้นพระเยซูเสด็จไปสั่งสอน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ตามหมู่บ้านโดยรอบ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9760" y="2097986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มาระโก 6:6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526021" flipH="1" flipV="1">
            <a:off x="-303600" y="-1778393"/>
            <a:ext cx="9432206" cy="8653900"/>
          </a:xfrm>
          <a:custGeom>
            <a:avLst/>
            <a:gdLst/>
            <a:ahLst/>
            <a:cxnLst/>
            <a:rect l="l" t="t" r="r" b="b"/>
            <a:pathLst>
              <a:path w="9432206" h="8653900">
                <a:moveTo>
                  <a:pt x="9432206" y="8653900"/>
                </a:moveTo>
                <a:lnTo>
                  <a:pt x="0" y="8653900"/>
                </a:lnTo>
                <a:lnTo>
                  <a:pt x="0" y="0"/>
                </a:lnTo>
                <a:lnTo>
                  <a:pt x="9432206" y="0"/>
                </a:lnTo>
                <a:lnTo>
                  <a:pt x="9432206" y="8653900"/>
                </a:lnTo>
                <a:close/>
              </a:path>
            </a:pathLst>
          </a:custGeom>
          <a:blipFill>
            <a:blip r:embed="rId3"/>
            <a:stretch>
              <a:fillRect l="-2577" r="-257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099243">
            <a:off x="-703402" y="2254157"/>
            <a:ext cx="18301235" cy="6812126"/>
          </a:xfrm>
          <a:custGeom>
            <a:avLst/>
            <a:gdLst/>
            <a:ahLst/>
            <a:cxnLst/>
            <a:rect l="l" t="t" r="r" b="b"/>
            <a:pathLst>
              <a:path w="18301235" h="6812126">
                <a:moveTo>
                  <a:pt x="0" y="0"/>
                </a:moveTo>
                <a:lnTo>
                  <a:pt x="18301235" y="0"/>
                </a:lnTo>
                <a:lnTo>
                  <a:pt x="18301235" y="6812126"/>
                </a:lnTo>
                <a:lnTo>
                  <a:pt x="0" y="681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378470">
            <a:off x="-1374393" y="5693503"/>
            <a:ext cx="17381695" cy="6469853"/>
          </a:xfrm>
          <a:custGeom>
            <a:avLst/>
            <a:gdLst/>
            <a:ahLst/>
            <a:cxnLst/>
            <a:rect l="l" t="t" r="r" b="b"/>
            <a:pathLst>
              <a:path w="17381695" h="6469853">
                <a:moveTo>
                  <a:pt x="0" y="0"/>
                </a:moveTo>
                <a:lnTo>
                  <a:pt x="17381694" y="0"/>
                </a:lnTo>
                <a:lnTo>
                  <a:pt x="17381694" y="6469853"/>
                </a:lnTo>
                <a:lnTo>
                  <a:pt x="0" y="6469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1165727" y="747143"/>
            <a:ext cx="15956546" cy="249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</a:pP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"/>
                <a:cs typeface="DB Helvethaica X Heavy" panose="020B0604020202020204" charset="-34"/>
                <a:sym typeface="Monument"/>
              </a:rPr>
              <a:t>1.</a:t>
            </a:r>
            <a:r>
              <a:rPr lang="en-US" sz="8000" dirty="0">
                <a:solidFill>
                  <a:srgbClr val="FFFFFF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จงต่อสู้อย่างเต็มกำลังความเชื่อ</a:t>
            </a:r>
          </a:p>
          <a:p>
            <a:pPr algn="ctr">
              <a:lnSpc>
                <a:spcPts val="6545"/>
              </a:lnSpc>
            </a:pPr>
            <a:r>
              <a:rPr lang="en-US" sz="8000" dirty="0" err="1">
                <a:solidFill>
                  <a:schemeClr val="bg1"/>
                </a:solidFill>
                <a:latin typeface="DB Helvethaica X Heavy" panose="020B0604020202020204" charset="-34"/>
                <a:ea typeface="Monument Ultra-Bold"/>
                <a:cs typeface="DB Helvethaica X Heavy" panose="020B0604020202020204" charset="-34"/>
                <a:sym typeface="Monument Ultra-Bold"/>
              </a:rPr>
              <a:t>เพราะความเชื่อมีศัตรู</a:t>
            </a:r>
            <a:endParaRPr lang="en-US" sz="8000" dirty="0">
              <a:solidFill>
                <a:schemeClr val="bg1"/>
              </a:solidFill>
              <a:latin typeface="DB Helvethaica X Heavy" panose="020B0604020202020204" charset="-34"/>
              <a:ea typeface="Monument Ultra-Bold"/>
              <a:cs typeface="DB Helvethaica X Heavy" panose="020B0604020202020204" charset="-34"/>
              <a:sym typeface="Monument Ultra-Bold"/>
            </a:endParaRPr>
          </a:p>
          <a:p>
            <a:pPr algn="ctr">
              <a:lnSpc>
                <a:spcPts val="6545"/>
              </a:lnSpc>
            </a:pPr>
            <a:endParaRPr lang="en-US" sz="5500" dirty="0">
              <a:solidFill>
                <a:srgbClr val="000000"/>
              </a:solidFill>
              <a:latin typeface="Monument Ultra-Bold"/>
              <a:ea typeface="Monument Ultra-Bold"/>
              <a:cs typeface="Monument Ultra-Bold"/>
              <a:sym typeface="Monument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529814" y="2504014"/>
            <a:ext cx="11375555" cy="8344139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2469" t="-27005" r="-37904" b="-96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74090" y="4954692"/>
            <a:ext cx="10528036" cy="360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การรู้พระวจนะ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ของพระเจ้า</a:t>
            </a:r>
            <a:r>
              <a:rPr lang="en-US" sz="12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แต่ไม่เชื่อฟัง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l">
              <a:lnSpc>
                <a:spcPts val="8924"/>
              </a:lnSpc>
            </a:pPr>
            <a:r>
              <a:rPr lang="en-US" sz="12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เป็นศัตรูของความเชื่อ</a:t>
            </a:r>
            <a:endParaRPr lang="en-US" sz="12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4090" y="3659292"/>
            <a:ext cx="304666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4"/>
              </a:lnSpc>
            </a:pPr>
            <a:r>
              <a:rPr lang="en-US" sz="7499">
                <a:solidFill>
                  <a:srgbClr val="FA6C2A"/>
                </a:solidFill>
                <a:latin typeface="Monument"/>
                <a:ea typeface="Monument"/>
                <a:cs typeface="Monument"/>
                <a:sym typeface="Monument"/>
              </a:rPr>
              <a:t>1.2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4090" y="8643484"/>
            <a:ext cx="7497726" cy="84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9"/>
              </a:lnSpc>
            </a:pP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ยากอบ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2:17 , </a:t>
            </a:r>
            <a:r>
              <a:rPr lang="en-US" sz="7200" dirty="0" err="1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ฮีบรู</a:t>
            </a:r>
            <a:r>
              <a:rPr lang="en-US" sz="7200" dirty="0">
                <a:solidFill>
                  <a:srgbClr val="000000"/>
                </a:solidFill>
                <a:latin typeface="DB Helvethaica X"/>
                <a:ea typeface="DB Helvethaica X"/>
                <a:cs typeface="DB Helvethaica X"/>
                <a:sym typeface="DB Helvethaica X"/>
              </a:rPr>
              <a:t> 4:2 , 6, 11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832171"/>
            <a:ext cx="15807026" cy="363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เช่นกันความเชื่อเพียงอย่างเดียว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โดยไม่มีการกระทำก็เป็นความเชื่อ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ที่ไร้ประโยชน์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9760" y="2097986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ยากอบ 2:17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731298">
            <a:off x="-2586878" y="3091601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0" y="0"/>
                </a:moveTo>
                <a:lnTo>
                  <a:pt x="23461756" y="0"/>
                </a:lnTo>
                <a:lnTo>
                  <a:pt x="23461756" y="8732987"/>
                </a:lnTo>
                <a:lnTo>
                  <a:pt x="0" y="873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96610" flipH="1">
            <a:off x="-2586878" y="327902"/>
            <a:ext cx="23461756" cy="8732987"/>
          </a:xfrm>
          <a:custGeom>
            <a:avLst/>
            <a:gdLst/>
            <a:ahLst/>
            <a:cxnLst/>
            <a:rect l="l" t="t" r="r" b="b"/>
            <a:pathLst>
              <a:path w="23461756" h="8732987">
                <a:moveTo>
                  <a:pt x="23461756" y="0"/>
                </a:moveTo>
                <a:lnTo>
                  <a:pt x="0" y="0"/>
                </a:lnTo>
                <a:lnTo>
                  <a:pt x="0" y="8732988"/>
                </a:lnTo>
                <a:lnTo>
                  <a:pt x="23461756" y="8732988"/>
                </a:lnTo>
                <a:lnTo>
                  <a:pt x="23461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49114">
            <a:off x="-187112" y="-199287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0" y="0"/>
                </a:moveTo>
                <a:lnTo>
                  <a:pt x="9755262" y="0"/>
                </a:lnTo>
                <a:lnTo>
                  <a:pt x="9755262" y="3357435"/>
                </a:lnTo>
                <a:lnTo>
                  <a:pt x="0" y="335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115528" flipH="1">
            <a:off x="8719850" y="-1945891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2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2" y="3357436"/>
                </a:lnTo>
                <a:lnTo>
                  <a:pt x="9755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61025" flipH="1">
            <a:off x="5264362" y="-2553128"/>
            <a:ext cx="9755262" cy="3357436"/>
          </a:xfrm>
          <a:custGeom>
            <a:avLst/>
            <a:gdLst/>
            <a:ahLst/>
            <a:cxnLst/>
            <a:rect l="l" t="t" r="r" b="b"/>
            <a:pathLst>
              <a:path w="9755262" h="3357436">
                <a:moveTo>
                  <a:pt x="9755261" y="0"/>
                </a:moveTo>
                <a:lnTo>
                  <a:pt x="0" y="0"/>
                </a:lnTo>
                <a:lnTo>
                  <a:pt x="0" y="3357436"/>
                </a:lnTo>
                <a:lnTo>
                  <a:pt x="9755261" y="3357436"/>
                </a:lnTo>
                <a:lnTo>
                  <a:pt x="97552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240487" y="3295523"/>
            <a:ext cx="15807026" cy="5943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เพราะเราทั้งหลายได้รับข่าวประเสริฐ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เช่นเดียวกับคนเหล่านั้น</a:t>
            </a:r>
            <a:r>
              <a:rPr lang="en-US" sz="11000" dirty="0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 </a:t>
            </a: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แต่ข้อความ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ที่ได้ยินนั้นไม่เป็นประโยชน์แก่เขา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เพราะคนเหล่านั้นที่ได้ยินไม่ได้เชื่อ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  <a:p>
            <a:pPr algn="ctr">
              <a:lnSpc>
                <a:spcPts val="9043"/>
              </a:lnSpc>
            </a:pPr>
            <a:r>
              <a:rPr lang="en-US" sz="11000" dirty="0" err="1">
                <a:solidFill>
                  <a:srgbClr val="000000"/>
                </a:solidFill>
                <a:latin typeface="DB Helvethaica X Heavy" panose="020B0604020202020204" charset="-34"/>
                <a:ea typeface="Monument Bold"/>
                <a:cs typeface="DB Helvethaica X Heavy" panose="020B0604020202020204" charset="-34"/>
                <a:sym typeface="Monument Bold"/>
              </a:rPr>
              <a:t>สิ่งที่พระเจ้าตรัสกับเขา</a:t>
            </a:r>
            <a:endParaRPr lang="en-US" sz="11000" dirty="0">
              <a:solidFill>
                <a:srgbClr val="000000"/>
              </a:solidFill>
              <a:latin typeface="DB Helvethaica X Heavy" panose="020B0604020202020204" charset="-34"/>
              <a:ea typeface="Monument Bold"/>
              <a:cs typeface="DB Helvethaica X Heavy" panose="020B0604020202020204" charset="-34"/>
              <a:sym typeface="Monume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9760" y="1751838"/>
            <a:ext cx="4648480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8000">
                <a:solidFill>
                  <a:srgbClr val="FA6C2A"/>
                </a:solidFill>
                <a:latin typeface="DB Helvethaica X Heavy"/>
                <a:ea typeface="DB Helvethaica X Heavy"/>
                <a:cs typeface="DB Helvethaica X Heavy"/>
                <a:sym typeface="DB Helvethaica X Heavy"/>
              </a:rPr>
              <a:t>ฮีบรู 4:2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1218</Words>
  <Application>Microsoft Office PowerPoint</Application>
  <PresentationFormat>Custom</PresentationFormat>
  <Paragraphs>183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Monument</vt:lpstr>
      <vt:lpstr>Monument Ultra-Bold</vt:lpstr>
      <vt:lpstr>UID แนนโน๊ะ</vt:lpstr>
      <vt:lpstr>Arial</vt:lpstr>
      <vt:lpstr>Calibri</vt:lpstr>
      <vt:lpstr>DB Helvethaica X Heavy</vt:lpstr>
      <vt:lpstr>Monument Bold</vt:lpstr>
      <vt:lpstr>DB Helvethaica X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จงต่อสู้อย่างเต็มกำลังความเชื่อ</dc:title>
  <dc:creator>LCD</dc:creator>
  <cp:lastModifiedBy>LCD</cp:lastModifiedBy>
  <cp:revision>5</cp:revision>
  <dcterms:created xsi:type="dcterms:W3CDTF">2006-08-16T00:00:00Z</dcterms:created>
  <dcterms:modified xsi:type="dcterms:W3CDTF">2024-07-21T10:23:22Z</dcterms:modified>
  <dc:identifier>DAGLZeKsTeU</dc:identifier>
</cp:coreProperties>
</file>