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8"/>
  </p:notesMasterIdLst>
  <p:sldIdLst>
    <p:sldId id="256" r:id="rId2"/>
    <p:sldId id="296" r:id="rId3"/>
    <p:sldId id="29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98" r:id="rId16"/>
    <p:sldId id="269" r:id="rId17"/>
    <p:sldId id="270" r:id="rId18"/>
    <p:sldId id="271" r:id="rId19"/>
    <p:sldId id="299" r:id="rId20"/>
    <p:sldId id="300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302" r:id="rId39"/>
    <p:sldId id="289" r:id="rId40"/>
    <p:sldId id="290" r:id="rId41"/>
    <p:sldId id="291" r:id="rId42"/>
    <p:sldId id="292" r:id="rId43"/>
    <p:sldId id="293" r:id="rId44"/>
    <p:sldId id="301" r:id="rId45"/>
    <p:sldId id="294" r:id="rId46"/>
    <p:sldId id="295" r:id="rId47"/>
  </p:sldIdLst>
  <p:sldSz cx="18288000" cy="10287000"/>
  <p:notesSz cx="6858000" cy="9144000"/>
  <p:embeddedFontLst>
    <p:embeddedFont>
      <p:font typeface="Banburi" panose="020B0604020202020204" charset="-34"/>
      <p:regular r:id="rId49"/>
    </p:embeddedFont>
    <p:embeddedFont>
      <p:font typeface="Banburi Bold" panose="020B0604020202020204" charset="-34"/>
      <p:regular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55BE8E-18B8-4024-A465-A300D5E86E5C}" v="6" dt="2024-05-12T04:46:26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8" y="11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2.fntdata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CD" userId="4e2f1262-f10b-4578-a4b0-92bbee04be7e" providerId="ADAL" clId="{F555BE8E-18B8-4024-A465-A300D5E86E5C}"/>
    <pc:docChg chg="undo custSel addSld delSld modSld sldOrd">
      <pc:chgData name="LCD" userId="4e2f1262-f10b-4578-a4b0-92bbee04be7e" providerId="ADAL" clId="{F555BE8E-18B8-4024-A465-A300D5E86E5C}" dt="2024-05-12T04:55:13.050" v="80" actId="13926"/>
      <pc:docMkLst>
        <pc:docMk/>
      </pc:docMkLst>
      <pc:sldChg chg="modSp mod">
        <pc:chgData name="LCD" userId="4e2f1262-f10b-4578-a4b0-92bbee04be7e" providerId="ADAL" clId="{F555BE8E-18B8-4024-A465-A300D5E86E5C}" dt="2024-05-12T03:56:06.074" v="3" actId="13926"/>
        <pc:sldMkLst>
          <pc:docMk/>
          <pc:sldMk cId="0" sldId="258"/>
        </pc:sldMkLst>
        <pc:spChg chg="mod">
          <ac:chgData name="LCD" userId="4e2f1262-f10b-4578-a4b0-92bbee04be7e" providerId="ADAL" clId="{F555BE8E-18B8-4024-A465-A300D5E86E5C}" dt="2024-05-12T03:56:06.074" v="3" actId="13926"/>
          <ac:spMkLst>
            <pc:docMk/>
            <pc:sldMk cId="0" sldId="258"/>
            <ac:spMk id="8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3:58:38.302" v="5" actId="13926"/>
        <pc:sldMkLst>
          <pc:docMk/>
          <pc:sldMk cId="0" sldId="259"/>
        </pc:sldMkLst>
        <pc:spChg chg="mod">
          <ac:chgData name="LCD" userId="4e2f1262-f10b-4578-a4b0-92bbee04be7e" providerId="ADAL" clId="{F555BE8E-18B8-4024-A465-A300D5E86E5C}" dt="2024-05-12T03:58:38.302" v="5" actId="13926"/>
          <ac:spMkLst>
            <pc:docMk/>
            <pc:sldMk cId="0" sldId="259"/>
            <ac:spMk id="8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4:03:47.549" v="6" actId="13926"/>
        <pc:sldMkLst>
          <pc:docMk/>
          <pc:sldMk cId="0" sldId="260"/>
        </pc:sldMkLst>
        <pc:spChg chg="mod">
          <ac:chgData name="LCD" userId="4e2f1262-f10b-4578-a4b0-92bbee04be7e" providerId="ADAL" clId="{F555BE8E-18B8-4024-A465-A300D5E86E5C}" dt="2024-05-12T04:03:47.549" v="6" actId="13926"/>
          <ac:spMkLst>
            <pc:docMk/>
            <pc:sldMk cId="0" sldId="260"/>
            <ac:spMk id="7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4:12:51.082" v="9" actId="20577"/>
        <pc:sldMkLst>
          <pc:docMk/>
          <pc:sldMk cId="0" sldId="263"/>
        </pc:sldMkLst>
        <pc:spChg chg="mod">
          <ac:chgData name="LCD" userId="4e2f1262-f10b-4578-a4b0-92bbee04be7e" providerId="ADAL" clId="{F555BE8E-18B8-4024-A465-A300D5E86E5C}" dt="2024-05-12T04:12:51.082" v="9" actId="20577"/>
          <ac:spMkLst>
            <pc:docMk/>
            <pc:sldMk cId="0" sldId="263"/>
            <ac:spMk id="7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4:13:37.733" v="11" actId="13926"/>
        <pc:sldMkLst>
          <pc:docMk/>
          <pc:sldMk cId="0" sldId="264"/>
        </pc:sldMkLst>
        <pc:spChg chg="mod">
          <ac:chgData name="LCD" userId="4e2f1262-f10b-4578-a4b0-92bbee04be7e" providerId="ADAL" clId="{F555BE8E-18B8-4024-A465-A300D5E86E5C}" dt="2024-05-12T04:13:37.733" v="11" actId="13926"/>
          <ac:spMkLst>
            <pc:docMk/>
            <pc:sldMk cId="0" sldId="264"/>
            <ac:spMk id="7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4:19:19.725" v="16" actId="13926"/>
        <pc:sldMkLst>
          <pc:docMk/>
          <pc:sldMk cId="0" sldId="266"/>
        </pc:sldMkLst>
        <pc:spChg chg="mod">
          <ac:chgData name="LCD" userId="4e2f1262-f10b-4578-a4b0-92bbee04be7e" providerId="ADAL" clId="{F555BE8E-18B8-4024-A465-A300D5E86E5C}" dt="2024-05-12T04:19:19.725" v="16" actId="13926"/>
          <ac:spMkLst>
            <pc:docMk/>
            <pc:sldMk cId="0" sldId="266"/>
            <ac:spMk id="7" creationId="{00000000-0000-0000-0000-000000000000}"/>
          </ac:spMkLst>
        </pc:spChg>
      </pc:sldChg>
      <pc:sldChg chg="del">
        <pc:chgData name="LCD" userId="4e2f1262-f10b-4578-a4b0-92bbee04be7e" providerId="ADAL" clId="{F555BE8E-18B8-4024-A465-A300D5E86E5C}" dt="2024-05-12T04:19:06.857" v="15" actId="2696"/>
        <pc:sldMkLst>
          <pc:docMk/>
          <pc:sldMk cId="0" sldId="268"/>
        </pc:sldMkLst>
      </pc:sldChg>
      <pc:sldChg chg="modSp mod">
        <pc:chgData name="LCD" userId="4e2f1262-f10b-4578-a4b0-92bbee04be7e" providerId="ADAL" clId="{F555BE8E-18B8-4024-A465-A300D5E86E5C}" dt="2024-05-12T04:17:34.968" v="13" actId="13926"/>
        <pc:sldMkLst>
          <pc:docMk/>
          <pc:sldMk cId="0" sldId="271"/>
        </pc:sldMkLst>
        <pc:spChg chg="mod">
          <ac:chgData name="LCD" userId="4e2f1262-f10b-4578-a4b0-92bbee04be7e" providerId="ADAL" clId="{F555BE8E-18B8-4024-A465-A300D5E86E5C}" dt="2024-05-12T04:17:34.968" v="13" actId="13926"/>
          <ac:spMkLst>
            <pc:docMk/>
            <pc:sldMk cId="0" sldId="271"/>
            <ac:spMk id="8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4:27:18.366" v="26" actId="13926"/>
        <pc:sldMkLst>
          <pc:docMk/>
          <pc:sldMk cId="0" sldId="273"/>
        </pc:sldMkLst>
        <pc:spChg chg="mod">
          <ac:chgData name="LCD" userId="4e2f1262-f10b-4578-a4b0-92bbee04be7e" providerId="ADAL" clId="{F555BE8E-18B8-4024-A465-A300D5E86E5C}" dt="2024-05-12T04:27:18.366" v="26" actId="13926"/>
          <ac:spMkLst>
            <pc:docMk/>
            <pc:sldMk cId="0" sldId="273"/>
            <ac:spMk id="7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4:28:26.645" v="30" actId="20577"/>
        <pc:sldMkLst>
          <pc:docMk/>
          <pc:sldMk cId="0" sldId="274"/>
        </pc:sldMkLst>
        <pc:spChg chg="mod">
          <ac:chgData name="LCD" userId="4e2f1262-f10b-4578-a4b0-92bbee04be7e" providerId="ADAL" clId="{F555BE8E-18B8-4024-A465-A300D5E86E5C}" dt="2024-05-12T04:28:26.645" v="30" actId="20577"/>
          <ac:spMkLst>
            <pc:docMk/>
            <pc:sldMk cId="0" sldId="274"/>
            <ac:spMk id="7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4:28:41.050" v="31" actId="13926"/>
        <pc:sldMkLst>
          <pc:docMk/>
          <pc:sldMk cId="0" sldId="275"/>
        </pc:sldMkLst>
        <pc:spChg chg="mod">
          <ac:chgData name="LCD" userId="4e2f1262-f10b-4578-a4b0-92bbee04be7e" providerId="ADAL" clId="{F555BE8E-18B8-4024-A465-A300D5E86E5C}" dt="2024-05-12T04:28:41.050" v="31" actId="13926"/>
          <ac:spMkLst>
            <pc:docMk/>
            <pc:sldMk cId="0" sldId="275"/>
            <ac:spMk id="7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4:32:59.171" v="32" actId="13926"/>
        <pc:sldMkLst>
          <pc:docMk/>
          <pc:sldMk cId="0" sldId="276"/>
        </pc:sldMkLst>
        <pc:spChg chg="mod">
          <ac:chgData name="LCD" userId="4e2f1262-f10b-4578-a4b0-92bbee04be7e" providerId="ADAL" clId="{F555BE8E-18B8-4024-A465-A300D5E86E5C}" dt="2024-05-12T04:32:59.171" v="32" actId="13926"/>
          <ac:spMkLst>
            <pc:docMk/>
            <pc:sldMk cId="0" sldId="276"/>
            <ac:spMk id="7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4:35:00.977" v="36" actId="13926"/>
        <pc:sldMkLst>
          <pc:docMk/>
          <pc:sldMk cId="0" sldId="278"/>
        </pc:sldMkLst>
        <pc:spChg chg="mod">
          <ac:chgData name="LCD" userId="4e2f1262-f10b-4578-a4b0-92bbee04be7e" providerId="ADAL" clId="{F555BE8E-18B8-4024-A465-A300D5E86E5C}" dt="2024-05-12T04:35:00.977" v="36" actId="13926"/>
          <ac:spMkLst>
            <pc:docMk/>
            <pc:sldMk cId="0" sldId="278"/>
            <ac:spMk id="7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4:38:32.894" v="43" actId="13926"/>
        <pc:sldMkLst>
          <pc:docMk/>
          <pc:sldMk cId="0" sldId="282"/>
        </pc:sldMkLst>
        <pc:spChg chg="mod">
          <ac:chgData name="LCD" userId="4e2f1262-f10b-4578-a4b0-92bbee04be7e" providerId="ADAL" clId="{F555BE8E-18B8-4024-A465-A300D5E86E5C}" dt="2024-05-12T04:38:32.894" v="43" actId="13926"/>
          <ac:spMkLst>
            <pc:docMk/>
            <pc:sldMk cId="0" sldId="282"/>
            <ac:spMk id="7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4:38:45.789" v="44" actId="13926"/>
        <pc:sldMkLst>
          <pc:docMk/>
          <pc:sldMk cId="0" sldId="283"/>
        </pc:sldMkLst>
        <pc:spChg chg="mod">
          <ac:chgData name="LCD" userId="4e2f1262-f10b-4578-a4b0-92bbee04be7e" providerId="ADAL" clId="{F555BE8E-18B8-4024-A465-A300D5E86E5C}" dt="2024-05-12T04:38:45.789" v="44" actId="13926"/>
          <ac:spMkLst>
            <pc:docMk/>
            <pc:sldMk cId="0" sldId="283"/>
            <ac:spMk id="7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4:39:17.190" v="45" actId="13926"/>
        <pc:sldMkLst>
          <pc:docMk/>
          <pc:sldMk cId="0" sldId="285"/>
        </pc:sldMkLst>
        <pc:spChg chg="mod">
          <ac:chgData name="LCD" userId="4e2f1262-f10b-4578-a4b0-92bbee04be7e" providerId="ADAL" clId="{F555BE8E-18B8-4024-A465-A300D5E86E5C}" dt="2024-05-12T04:39:17.190" v="45" actId="13926"/>
          <ac:spMkLst>
            <pc:docMk/>
            <pc:sldMk cId="0" sldId="285"/>
            <ac:spMk id="7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4:48:46.749" v="51" actId="13926"/>
        <pc:sldMkLst>
          <pc:docMk/>
          <pc:sldMk cId="0" sldId="289"/>
        </pc:sldMkLst>
        <pc:spChg chg="mod">
          <ac:chgData name="LCD" userId="4e2f1262-f10b-4578-a4b0-92bbee04be7e" providerId="ADAL" clId="{F555BE8E-18B8-4024-A465-A300D5E86E5C}" dt="2024-05-12T04:48:46.749" v="51" actId="13926"/>
          <ac:spMkLst>
            <pc:docMk/>
            <pc:sldMk cId="0" sldId="289"/>
            <ac:spMk id="7" creationId="{00000000-0000-0000-0000-000000000000}"/>
          </ac:spMkLst>
        </pc:spChg>
      </pc:sldChg>
      <pc:sldChg chg="modSp mod">
        <pc:chgData name="LCD" userId="4e2f1262-f10b-4578-a4b0-92bbee04be7e" providerId="ADAL" clId="{F555BE8E-18B8-4024-A465-A300D5E86E5C}" dt="2024-05-12T04:55:13.050" v="80" actId="13926"/>
        <pc:sldMkLst>
          <pc:docMk/>
          <pc:sldMk cId="0" sldId="291"/>
        </pc:sldMkLst>
        <pc:spChg chg="mod">
          <ac:chgData name="LCD" userId="4e2f1262-f10b-4578-a4b0-92bbee04be7e" providerId="ADAL" clId="{F555BE8E-18B8-4024-A465-A300D5E86E5C}" dt="2024-05-12T04:55:13.050" v="80" actId="13926"/>
          <ac:spMkLst>
            <pc:docMk/>
            <pc:sldMk cId="0" sldId="291"/>
            <ac:spMk id="7" creationId="{00000000-0000-0000-0000-000000000000}"/>
          </ac:spMkLst>
        </pc:spChg>
      </pc:sldChg>
      <pc:sldChg chg="add">
        <pc:chgData name="LCD" userId="4e2f1262-f10b-4578-a4b0-92bbee04be7e" providerId="ADAL" clId="{F555BE8E-18B8-4024-A465-A300D5E86E5C}" dt="2024-05-12T03:54:51.127" v="0"/>
        <pc:sldMkLst>
          <pc:docMk/>
          <pc:sldMk cId="1422293407" sldId="296"/>
        </pc:sldMkLst>
      </pc:sldChg>
      <pc:sldChg chg="add">
        <pc:chgData name="LCD" userId="4e2f1262-f10b-4578-a4b0-92bbee04be7e" providerId="ADAL" clId="{F555BE8E-18B8-4024-A465-A300D5E86E5C}" dt="2024-05-12T03:54:51.127" v="0"/>
        <pc:sldMkLst>
          <pc:docMk/>
          <pc:sldMk cId="552624487" sldId="297"/>
        </pc:sldMkLst>
      </pc:sldChg>
      <pc:sldChg chg="modSp add mod">
        <pc:chgData name="LCD" userId="4e2f1262-f10b-4578-a4b0-92bbee04be7e" providerId="ADAL" clId="{F555BE8E-18B8-4024-A465-A300D5E86E5C}" dt="2024-05-12T04:24:55.993" v="20" actId="13926"/>
        <pc:sldMkLst>
          <pc:docMk/>
          <pc:sldMk cId="258265049" sldId="298"/>
        </pc:sldMkLst>
        <pc:spChg chg="mod">
          <ac:chgData name="LCD" userId="4e2f1262-f10b-4578-a4b0-92bbee04be7e" providerId="ADAL" clId="{F555BE8E-18B8-4024-A465-A300D5E86E5C}" dt="2024-05-12T04:24:55.993" v="20" actId="13926"/>
          <ac:spMkLst>
            <pc:docMk/>
            <pc:sldMk cId="258265049" sldId="298"/>
            <ac:spMk id="7" creationId="{00000000-0000-0000-0000-000000000000}"/>
          </ac:spMkLst>
        </pc:spChg>
      </pc:sldChg>
      <pc:sldChg chg="modSp add mod">
        <pc:chgData name="LCD" userId="4e2f1262-f10b-4578-a4b0-92bbee04be7e" providerId="ADAL" clId="{F555BE8E-18B8-4024-A465-A300D5E86E5C}" dt="2024-05-12T04:24:59.970" v="21" actId="13926"/>
        <pc:sldMkLst>
          <pc:docMk/>
          <pc:sldMk cId="4231547500" sldId="299"/>
        </pc:sldMkLst>
        <pc:spChg chg="mod">
          <ac:chgData name="LCD" userId="4e2f1262-f10b-4578-a4b0-92bbee04be7e" providerId="ADAL" clId="{F555BE8E-18B8-4024-A465-A300D5E86E5C}" dt="2024-05-12T04:24:59.970" v="21" actId="13926"/>
          <ac:spMkLst>
            <pc:docMk/>
            <pc:sldMk cId="4231547500" sldId="299"/>
            <ac:spMk id="7" creationId="{00000000-0000-0000-0000-000000000000}"/>
          </ac:spMkLst>
        </pc:spChg>
      </pc:sldChg>
      <pc:sldChg chg="modSp add mod ord">
        <pc:chgData name="LCD" userId="4e2f1262-f10b-4578-a4b0-92bbee04be7e" providerId="ADAL" clId="{F555BE8E-18B8-4024-A465-A300D5E86E5C}" dt="2024-05-12T04:26:43.323" v="25"/>
        <pc:sldMkLst>
          <pc:docMk/>
          <pc:sldMk cId="1615653473" sldId="300"/>
        </pc:sldMkLst>
        <pc:spChg chg="mod">
          <ac:chgData name="LCD" userId="4e2f1262-f10b-4578-a4b0-92bbee04be7e" providerId="ADAL" clId="{F555BE8E-18B8-4024-A465-A300D5E86E5C}" dt="2024-05-12T04:25:09.209" v="23" actId="13926"/>
          <ac:spMkLst>
            <pc:docMk/>
            <pc:sldMk cId="1615653473" sldId="300"/>
            <ac:spMk id="7" creationId="{00000000-0000-0000-0000-000000000000}"/>
          </ac:spMkLst>
        </pc:spChg>
      </pc:sldChg>
      <pc:sldChg chg="add ord">
        <pc:chgData name="LCD" userId="4e2f1262-f10b-4578-a4b0-92bbee04be7e" providerId="ADAL" clId="{F555BE8E-18B8-4024-A465-A300D5E86E5C}" dt="2024-05-12T04:46:14.634" v="48"/>
        <pc:sldMkLst>
          <pc:docMk/>
          <pc:sldMk cId="587802716" sldId="301"/>
        </pc:sldMkLst>
      </pc:sldChg>
      <pc:sldChg chg="modSp add mod">
        <pc:chgData name="LCD" userId="4e2f1262-f10b-4578-a4b0-92bbee04be7e" providerId="ADAL" clId="{F555BE8E-18B8-4024-A465-A300D5E86E5C}" dt="2024-05-12T04:52:08.352" v="79" actId="255"/>
        <pc:sldMkLst>
          <pc:docMk/>
          <pc:sldMk cId="4038001978" sldId="302"/>
        </pc:sldMkLst>
        <pc:spChg chg="mod">
          <ac:chgData name="LCD" userId="4e2f1262-f10b-4578-a4b0-92bbee04be7e" providerId="ADAL" clId="{F555BE8E-18B8-4024-A465-A300D5E86E5C}" dt="2024-05-12T04:52:08.352" v="79" actId="255"/>
          <ac:spMkLst>
            <pc:docMk/>
            <pc:sldMk cId="4038001978" sldId="302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A222A-2853-4F53-BF9B-CB47447A6CB0}" type="datetimeFigureOut">
              <a:rPr lang="th-TH" smtClean="0"/>
              <a:t>12/05/67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1D32F-4544-4B8F-A6A4-A230B7943301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9676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61D32F-4544-4B8F-A6A4-A230B7943301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892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2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8.png"/><Relationship Id="rId7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77189" y="-5469844"/>
            <a:ext cx="10030670" cy="8672727"/>
          </a:xfrm>
          <a:custGeom>
            <a:avLst/>
            <a:gdLst/>
            <a:ahLst/>
            <a:cxnLst/>
            <a:rect l="l" t="t" r="r" b="b"/>
            <a:pathLst>
              <a:path w="10030670" h="8672727">
                <a:moveTo>
                  <a:pt x="0" y="0"/>
                </a:moveTo>
                <a:lnTo>
                  <a:pt x="10030670" y="0"/>
                </a:lnTo>
                <a:lnTo>
                  <a:pt x="10030670" y="8672727"/>
                </a:lnTo>
                <a:lnTo>
                  <a:pt x="0" y="8672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-3023450" y="1028700"/>
            <a:ext cx="9918903" cy="8589215"/>
            <a:chOff x="0" y="0"/>
            <a:chExt cx="7029450" cy="6087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4"/>
              <a:stretch>
                <a:fillRect l="-3260" r="-25054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5257" y="0"/>
            <a:ext cx="7348166" cy="6356957"/>
          </a:xfrm>
          <a:custGeom>
            <a:avLst/>
            <a:gdLst/>
            <a:ahLst/>
            <a:cxnLst/>
            <a:rect l="l" t="t" r="r" b="b"/>
            <a:pathLst>
              <a:path w="7348166" h="6356957">
                <a:moveTo>
                  <a:pt x="0" y="0"/>
                </a:moveTo>
                <a:lnTo>
                  <a:pt x="7348166" y="0"/>
                </a:lnTo>
                <a:lnTo>
                  <a:pt x="7348166" y="6356957"/>
                </a:lnTo>
                <a:lnTo>
                  <a:pt x="0" y="63569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6" name="Freeform 6"/>
          <p:cNvSpPr/>
          <p:nvPr/>
        </p:nvSpPr>
        <p:spPr>
          <a:xfrm>
            <a:off x="3636656" y="5143500"/>
            <a:ext cx="7348166" cy="6356957"/>
          </a:xfrm>
          <a:custGeom>
            <a:avLst/>
            <a:gdLst/>
            <a:ahLst/>
            <a:cxnLst/>
            <a:rect l="l" t="t" r="r" b="b"/>
            <a:pathLst>
              <a:path w="7348166" h="6356957">
                <a:moveTo>
                  <a:pt x="0" y="0"/>
                </a:moveTo>
                <a:lnTo>
                  <a:pt x="7348166" y="0"/>
                </a:lnTo>
                <a:lnTo>
                  <a:pt x="7348166" y="6356957"/>
                </a:lnTo>
                <a:lnTo>
                  <a:pt x="0" y="63569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20391929" cy="10287000"/>
            <a:chOff x="0" y="0"/>
            <a:chExt cx="27189239" cy="13716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594619" cy="13716000"/>
            </a:xfrm>
            <a:custGeom>
              <a:avLst/>
              <a:gdLst/>
              <a:ahLst/>
              <a:cxnLst/>
              <a:rect l="l" t="t" r="r" b="b"/>
              <a:pathLst>
                <a:path w="13594619" h="13716000">
                  <a:moveTo>
                    <a:pt x="0" y="0"/>
                  </a:moveTo>
                  <a:lnTo>
                    <a:pt x="13594619" y="0"/>
                  </a:lnTo>
                  <a:lnTo>
                    <a:pt x="1359461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43999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Freeform 9"/>
            <p:cNvSpPr/>
            <p:nvPr/>
          </p:nvSpPr>
          <p:spPr>
            <a:xfrm>
              <a:off x="13594619" y="0"/>
              <a:ext cx="13594619" cy="13716000"/>
            </a:xfrm>
            <a:custGeom>
              <a:avLst/>
              <a:gdLst/>
              <a:ahLst/>
              <a:cxnLst/>
              <a:rect l="l" t="t" r="r" b="b"/>
              <a:pathLst>
                <a:path w="13594619" h="13716000">
                  <a:moveTo>
                    <a:pt x="0" y="0"/>
                  </a:moveTo>
                  <a:lnTo>
                    <a:pt x="13594620" y="0"/>
                  </a:lnTo>
                  <a:lnTo>
                    <a:pt x="1359462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43999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375221" y="8628548"/>
            <a:ext cx="11503623" cy="62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02"/>
              </a:lnSpc>
            </a:pPr>
            <a:r>
              <a:rPr lang="en-US" sz="3644">
                <a:solidFill>
                  <a:srgbClr val="000000"/>
                </a:solidFill>
                <a:latin typeface="Banburi Bold"/>
              </a:rPr>
              <a:t>Overcoming every obstacle with the strength of God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38545" y="3763586"/>
            <a:ext cx="10740300" cy="461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040"/>
              </a:lnSpc>
            </a:pPr>
            <a:r>
              <a:rPr lang="en-US" sz="9200">
                <a:solidFill>
                  <a:srgbClr val="34571A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11040"/>
              </a:lnSpc>
            </a:pPr>
            <a:r>
              <a:rPr lang="en-US" sz="9200">
                <a:solidFill>
                  <a:srgbClr val="34571A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14209"/>
              </a:lnSpc>
            </a:pPr>
            <a:r>
              <a:rPr lang="en-US" sz="11840">
                <a:solidFill>
                  <a:srgbClr val="F49619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69935" y="4921815"/>
            <a:ext cx="3834345" cy="179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14209"/>
              </a:lnSpc>
              <a:spcBef>
                <a:spcPct val="0"/>
              </a:spcBef>
            </a:pPr>
            <a:r>
              <a:rPr lang="en-US" sz="11840" u="none" strike="noStrike">
                <a:solidFill>
                  <a:srgbClr val="F49619"/>
                </a:solidFill>
                <a:cs typeface="Banburi Bold"/>
              </a:rPr>
              <a:t>ด้วย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5289" y="793751"/>
            <a:ext cx="17202711" cy="8617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FFFFFF"/>
                </a:solidFill>
                <a:latin typeface="Banburi"/>
                <a:cs typeface="Banburi"/>
              </a:rPr>
              <a:t>29 </a:t>
            </a:r>
            <a:r>
              <a:rPr lang="en-US" sz="8000" dirty="0" err="1">
                <a:solidFill>
                  <a:srgbClr val="FFFFFF"/>
                </a:solidFill>
                <a:highlight>
                  <a:srgbClr val="FF0000"/>
                </a:highlight>
                <a:latin typeface="Banburi"/>
                <a:cs typeface="Banburi"/>
              </a:rPr>
              <a:t>พระองค์ทรงประทานกำลัง</a:t>
            </a:r>
            <a:endParaRPr lang="en-US" sz="8000" dirty="0">
              <a:solidFill>
                <a:srgbClr val="FFFFFF"/>
              </a:solidFill>
              <a:highlight>
                <a:srgbClr val="FF0000"/>
              </a:highlight>
              <a:latin typeface="Banburi"/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แก่ผู้อ่อนล้าและทรงเพิ่มพละกำลัง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latin typeface="Banburi"/>
                <a:cs typeface="Banburi"/>
              </a:rPr>
              <a:t>แก่ผู้อ่อนแอ</a:t>
            </a:r>
            <a:r>
              <a:rPr lang="en-US" sz="8000" dirty="0">
                <a:solidFill>
                  <a:srgbClr val="FFFFFF"/>
                </a:solidFill>
                <a:latin typeface="Banburi"/>
                <a:cs typeface="Banburi"/>
              </a:rPr>
              <a:t> 30แม้คนหนุ่มสาว</a:t>
            </a: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latin typeface="Banburi"/>
                <a:cs typeface="Banburi"/>
              </a:rPr>
              <a:t>ยังเหน็ดเหนื่อยและอ่อนล้า</a:t>
            </a:r>
            <a:endParaRPr lang="en-US" sz="8000" dirty="0">
              <a:solidFill>
                <a:srgbClr val="FFFFFF"/>
              </a:solidFill>
              <a:latin typeface="Banburi"/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และชายหนุ่มก็ยังสะดุดล้ม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marL="0" lvl="0" indent="0" algn="ctr">
              <a:lnSpc>
                <a:spcPts val="11200"/>
              </a:lnSpc>
            </a:pPr>
            <a:r>
              <a:rPr lang="en-US" sz="8000" dirty="0">
                <a:solidFill>
                  <a:srgbClr val="FFFFFF"/>
                </a:solidFill>
                <a:latin typeface="Banburi Bold"/>
                <a:cs typeface="Banburi Bold"/>
              </a:rPr>
              <a:t>-</a:t>
            </a:r>
            <a:r>
              <a:rPr lang="en-US" sz="8000" dirty="0" err="1">
                <a:solidFill>
                  <a:srgbClr val="FFFFFF"/>
                </a:solidFill>
                <a:latin typeface="Banburi Bold"/>
                <a:cs typeface="Banburi Bold"/>
              </a:rPr>
              <a:t>อิสยาห์</a:t>
            </a:r>
            <a:r>
              <a:rPr lang="en-US" sz="8000" dirty="0">
                <a:solidFill>
                  <a:srgbClr val="FFFFFF"/>
                </a:solidFill>
                <a:latin typeface="Banburi Bold"/>
                <a:cs typeface="Banburi Bold"/>
              </a:rPr>
              <a:t> 40:29-30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5521" y="628250"/>
            <a:ext cx="15668327" cy="800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แต่บรรดาผู้ที่รอคอยองค์พระผู้เป็นเจ้า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ด้วยความหวัง</a:t>
            </a:r>
            <a:r>
              <a:rPr lang="en-US" sz="7400" dirty="0">
                <a:solidFill>
                  <a:srgbClr val="FFFFFF"/>
                </a:solidFill>
                <a:cs typeface="Banburi"/>
              </a:rPr>
              <a:t> </a:t>
            </a:r>
            <a:r>
              <a:rPr lang="en-US" sz="7400" dirty="0" err="1">
                <a:solidFill>
                  <a:srgbClr val="FFFFFF"/>
                </a:solidFill>
                <a:cs typeface="Banburi"/>
              </a:rPr>
              <a:t>จะ</a:t>
            </a:r>
            <a:r>
              <a:rPr lang="en-US" sz="74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ฟื้นกำลังขึ้นใหม่</a:t>
            </a:r>
            <a:endParaRPr lang="en-US" sz="7400" dirty="0">
              <a:solidFill>
                <a:srgbClr val="FFFFFF"/>
              </a:solidFill>
              <a:highlight>
                <a:srgbClr val="FF0000"/>
              </a:highlight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พวกเขาจะกางปีกทะยานขึ้นเหมือนนกอินทรี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พวกเขาจะวิ่งไปโดยไม่รู้จักเหน็ดเหนื่อย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พวกเขาจะเดินไปโดยไม่อ่อนระโหยโรยแรง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marL="0" lvl="0" indent="0" algn="ctr">
              <a:lnSpc>
                <a:spcPts val="10360"/>
              </a:lnSpc>
            </a:pPr>
            <a:r>
              <a:rPr lang="en-US" sz="7400" dirty="0">
                <a:solidFill>
                  <a:srgbClr val="FFFFFF"/>
                </a:solidFill>
                <a:latin typeface="Banburi Bold"/>
                <a:cs typeface="Banburi Bold"/>
              </a:rPr>
              <a:t>-</a:t>
            </a:r>
            <a:r>
              <a:rPr lang="en-US" sz="7400" dirty="0" err="1">
                <a:solidFill>
                  <a:srgbClr val="FFFFFF"/>
                </a:solidFill>
                <a:latin typeface="Banburi Bold"/>
                <a:cs typeface="Banburi Bold"/>
              </a:rPr>
              <a:t>อิสยาห์</a:t>
            </a:r>
            <a:r>
              <a:rPr lang="en-US" sz="7400" dirty="0">
                <a:solidFill>
                  <a:srgbClr val="FFFFFF"/>
                </a:solidFill>
                <a:latin typeface="Banburi Bold"/>
                <a:cs typeface="Banburi Bold"/>
              </a:rPr>
              <a:t> 40:31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28860" y="1028700"/>
            <a:ext cx="8482512" cy="7345380"/>
            <a:chOff x="0" y="0"/>
            <a:chExt cx="7029450" cy="6087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-28314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" name="Freeform 4"/>
          <p:cNvSpPr/>
          <p:nvPr/>
        </p:nvSpPr>
        <p:spPr>
          <a:xfrm>
            <a:off x="13846918" y="445408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14308763" y="8611462"/>
            <a:ext cx="3685299" cy="1578587"/>
            <a:chOff x="0" y="0"/>
            <a:chExt cx="4913732" cy="2104782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4913732" cy="2104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เอาชนะทุกอุปสรรค</a:t>
              </a:r>
            </a:p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กำลังของ</a:t>
              </a:r>
            </a:p>
            <a:p>
              <a:pPr algn="r">
                <a:lnSpc>
                  <a:spcPts val="4875"/>
                </a:lnSpc>
              </a:pPr>
              <a:r>
                <a:rPr lang="en-US" sz="4062">
                  <a:solidFill>
                    <a:srgbClr val="000000"/>
                  </a:solidFill>
                  <a:cs typeface="Banburi Bold"/>
                </a:rPr>
                <a:t>องค์พระผู้เป็นเจ้า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0" y="542202"/>
              <a:ext cx="2700505" cy="8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r">
                <a:lnSpc>
                  <a:spcPts val="4875"/>
                </a:lnSpc>
                <a:spcBef>
                  <a:spcPct val="0"/>
                </a:spcBef>
              </a:pPr>
              <a:r>
                <a:rPr lang="en-US" sz="4062" u="none" strike="noStrike">
                  <a:solidFill>
                    <a:srgbClr val="000000"/>
                  </a:solidFill>
                  <a:cs typeface="Banburi Bold"/>
                </a:rPr>
                <a:t>ด้วย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2866385" y="1771669"/>
            <a:ext cx="15894336" cy="62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599"/>
              </a:lnSpc>
            </a:pPr>
            <a:r>
              <a:rPr lang="en-US" sz="8999">
                <a:solidFill>
                  <a:srgbClr val="000000"/>
                </a:solidFill>
                <a:cs typeface="Banburi Bold"/>
              </a:rPr>
              <a:t>เราจะได้รับกำลัง</a:t>
            </a:r>
          </a:p>
          <a:p>
            <a:pPr algn="r">
              <a:lnSpc>
                <a:spcPts val="12599"/>
              </a:lnSpc>
            </a:pPr>
            <a:r>
              <a:rPr lang="en-US" sz="8999">
                <a:solidFill>
                  <a:srgbClr val="000000"/>
                </a:solidFill>
                <a:cs typeface="Banburi Bold"/>
              </a:rPr>
              <a:t>ขององค์พระผู้เป็นเจ้า คือ </a:t>
            </a:r>
          </a:p>
          <a:p>
            <a:pPr algn="r">
              <a:lnSpc>
                <a:spcPts val="12599"/>
              </a:lnSpc>
            </a:pPr>
            <a:r>
              <a:rPr lang="en-US" sz="8999">
                <a:solidFill>
                  <a:srgbClr val="000000"/>
                </a:solidFill>
                <a:latin typeface="Banburi Bold"/>
                <a:cs typeface="Banburi Bold"/>
              </a:rPr>
              <a:t>ฤทธิ์อำนาจ(ความสามารถ)</a:t>
            </a:r>
          </a:p>
          <a:p>
            <a:pPr marL="0" lvl="0" indent="0" algn="r">
              <a:lnSpc>
                <a:spcPts val="12599"/>
              </a:lnSpc>
            </a:pPr>
            <a:r>
              <a:rPr lang="en-US" sz="8999">
                <a:solidFill>
                  <a:srgbClr val="000000"/>
                </a:solidFill>
                <a:cs typeface="Banburi Bold"/>
              </a:rPr>
              <a:t>และพละกำลังของพระเจ้า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86432" y="464655"/>
            <a:ext cx="4194351" cy="341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  <a:spcBef>
                <a:spcPct val="0"/>
              </a:spcBef>
            </a:pPr>
            <a:r>
              <a:rPr lang="en-US" sz="20000">
                <a:solidFill>
                  <a:srgbClr val="34571A"/>
                </a:solidFill>
                <a:latin typeface="Banburi Bold"/>
              </a:rPr>
              <a:t>2.1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08316" y="8361845"/>
            <a:ext cx="8119635" cy="108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749"/>
              </a:lnSpc>
            </a:pPr>
            <a:r>
              <a:rPr lang="en-US" sz="6999">
                <a:solidFill>
                  <a:srgbClr val="000000"/>
                </a:solidFill>
                <a:latin typeface="Banburi"/>
                <a:cs typeface="Banburi"/>
              </a:rPr>
              <a:t>-อิสยาห์ 40:29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328860" y="-5229934"/>
            <a:ext cx="6963178" cy="6020509"/>
          </a:xfrm>
          <a:custGeom>
            <a:avLst/>
            <a:gdLst/>
            <a:ahLst/>
            <a:cxnLst/>
            <a:rect l="l" t="t" r="r" b="b"/>
            <a:pathLst>
              <a:path w="6963178" h="6020509">
                <a:moveTo>
                  <a:pt x="0" y="0"/>
                </a:moveTo>
                <a:lnTo>
                  <a:pt x="6963177" y="0"/>
                </a:lnTo>
                <a:lnTo>
                  <a:pt x="6963177" y="6020509"/>
                </a:lnTo>
                <a:lnTo>
                  <a:pt x="0" y="60205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234005" y="1424537"/>
            <a:ext cx="8638580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พระองค์ทรงประทาน</a:t>
            </a:r>
            <a:endParaRPr lang="en-US" sz="8000" dirty="0">
              <a:solidFill>
                <a:srgbClr val="FFFFFF"/>
              </a:solidFill>
              <a:highlight>
                <a:srgbClr val="FF0000"/>
              </a:highlight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กำลังแก่ผู้อ่อนล้า</a:t>
            </a:r>
            <a:endParaRPr lang="en-US" sz="8000" dirty="0">
              <a:solidFill>
                <a:srgbClr val="FFFFFF"/>
              </a:solidFill>
              <a:highlight>
                <a:srgbClr val="FF0000"/>
              </a:highlight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และทรงเพิ่มพละกำลัง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แก่ผู้อ่อนแอ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marL="0" lvl="0" indent="0" algn="ctr">
              <a:lnSpc>
                <a:spcPts val="11200"/>
              </a:lnSpc>
            </a:pPr>
            <a:r>
              <a:rPr lang="en-US" sz="8000" dirty="0">
                <a:solidFill>
                  <a:srgbClr val="FFFFFF"/>
                </a:solidFill>
                <a:latin typeface="Banburi Bold"/>
                <a:cs typeface="Banburi Bold"/>
              </a:rPr>
              <a:t>-</a:t>
            </a:r>
            <a:r>
              <a:rPr lang="en-US" sz="8000" dirty="0" err="1">
                <a:solidFill>
                  <a:srgbClr val="FFFFFF"/>
                </a:solidFill>
                <a:latin typeface="Banburi Bold"/>
                <a:cs typeface="Banburi Bold"/>
              </a:rPr>
              <a:t>อิสยาห์</a:t>
            </a:r>
            <a:r>
              <a:rPr lang="en-US" sz="8000" dirty="0">
                <a:solidFill>
                  <a:srgbClr val="FFFFFF"/>
                </a:solidFill>
                <a:latin typeface="Banburi Bold"/>
                <a:cs typeface="Banburi Bold"/>
              </a:rPr>
              <a:t> 40:29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28860" y="1028700"/>
            <a:ext cx="8482512" cy="7345380"/>
            <a:chOff x="0" y="0"/>
            <a:chExt cx="7029450" cy="6087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-28314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" name="Freeform 4"/>
          <p:cNvSpPr/>
          <p:nvPr/>
        </p:nvSpPr>
        <p:spPr>
          <a:xfrm>
            <a:off x="13846918" y="445408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14308763" y="8611462"/>
            <a:ext cx="3685299" cy="1578587"/>
            <a:chOff x="0" y="0"/>
            <a:chExt cx="4913732" cy="2104782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4913732" cy="2104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เอาชนะทุกอุปสรรค</a:t>
              </a:r>
            </a:p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กำลังของ</a:t>
              </a:r>
            </a:p>
            <a:p>
              <a:pPr algn="r">
                <a:lnSpc>
                  <a:spcPts val="4875"/>
                </a:lnSpc>
              </a:pPr>
              <a:r>
                <a:rPr lang="en-US" sz="4062">
                  <a:solidFill>
                    <a:srgbClr val="000000"/>
                  </a:solidFill>
                  <a:cs typeface="Banburi Bold"/>
                </a:rPr>
                <a:t>องค์พระผู้เป็นเจ้า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0" y="542202"/>
              <a:ext cx="2700505" cy="8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r">
                <a:lnSpc>
                  <a:spcPts val="4875"/>
                </a:lnSpc>
                <a:spcBef>
                  <a:spcPct val="0"/>
                </a:spcBef>
              </a:pPr>
              <a:r>
                <a:rPr lang="en-US" sz="4062" u="none" strike="noStrike">
                  <a:solidFill>
                    <a:srgbClr val="000000"/>
                  </a:solidFill>
                  <a:cs typeface="Banburi Bold"/>
                </a:rPr>
                <a:t>ด้วย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2109972" y="513102"/>
            <a:ext cx="15075369" cy="2787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cs typeface="Banburi Bold"/>
              </a:rPr>
              <a:t>เราจะได้รับการ </a:t>
            </a:r>
            <a:r>
              <a:rPr lang="en-US" sz="8000">
                <a:solidFill>
                  <a:srgbClr val="34571A"/>
                </a:solidFill>
                <a:latin typeface="Banburi Bold"/>
                <a:cs typeface="Banburi Bold"/>
              </a:rPr>
              <a:t>“ฟื้นกำลัง”</a:t>
            </a:r>
          </a:p>
          <a:p>
            <a:pPr marL="0" lvl="0" indent="0"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Banburi Bold"/>
                <a:cs typeface="Banburi Bold"/>
              </a:rPr>
              <a:t>(ความเข้มแข็ง) ขึ้นใหม่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89240"/>
            <a:ext cx="4219944" cy="341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  <a:spcBef>
                <a:spcPct val="0"/>
              </a:spcBef>
            </a:pPr>
            <a:r>
              <a:rPr lang="en-US" sz="20000">
                <a:solidFill>
                  <a:srgbClr val="34571A"/>
                </a:solidFill>
                <a:latin typeface="Banburi Bold"/>
              </a:rPr>
              <a:t>2.2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10307" y="8901595"/>
            <a:ext cx="10917979" cy="108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9"/>
              </a:lnSpc>
            </a:pPr>
            <a:r>
              <a:rPr lang="en-US" sz="6999">
                <a:solidFill>
                  <a:srgbClr val="000000"/>
                </a:solidFill>
                <a:latin typeface="Banburi"/>
                <a:cs typeface="Banburi"/>
              </a:rPr>
              <a:t>-อิสยาห์ 40:31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8882" y="3473006"/>
            <a:ext cx="15941679" cy="695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500"/>
              </a:lnSpc>
              <a:spcBef>
                <a:spcPct val="0"/>
              </a:spcBef>
            </a:pPr>
            <a:r>
              <a:rPr lang="en-US" sz="4400" u="none" strike="noStrike">
                <a:solidFill>
                  <a:srgbClr val="000000"/>
                </a:solidFill>
                <a:latin typeface="Banburi"/>
                <a:cs typeface="Banburi"/>
              </a:rPr>
              <a:t>(1971 : เสริมเรี่ยวแรง,2011: ได้รับกำลังใหม่, ง่าย :มีกำลังใหม่ )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09733" y="4283175"/>
            <a:ext cx="13119127" cy="4646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255"/>
              </a:lnSpc>
              <a:spcBef>
                <a:spcPct val="0"/>
              </a:spcBef>
            </a:pPr>
            <a:r>
              <a:rPr lang="en-US" sz="6610" u="none" strike="noStrike">
                <a:solidFill>
                  <a:srgbClr val="000000"/>
                </a:solidFill>
                <a:cs typeface="Banburi Bold"/>
              </a:rPr>
              <a:t>เป็นกำลังที่มาจากองค์พระผู้เป็นเจ้า</a:t>
            </a:r>
          </a:p>
          <a:p>
            <a:pPr marL="0" lvl="0" indent="0" algn="ctr">
              <a:lnSpc>
                <a:spcPts val="9255"/>
              </a:lnSpc>
              <a:spcBef>
                <a:spcPct val="0"/>
              </a:spcBef>
            </a:pPr>
            <a:r>
              <a:rPr lang="en-US" sz="6610" u="none" strike="noStrike">
                <a:solidFill>
                  <a:srgbClr val="000000"/>
                </a:solidFill>
                <a:cs typeface="Banburi Bold"/>
              </a:rPr>
              <a:t>ที่จะทำให้วิญญาณ</a:t>
            </a:r>
          </a:p>
          <a:p>
            <a:pPr marL="0" lvl="0" indent="0" algn="ctr">
              <a:lnSpc>
                <a:spcPts val="9255"/>
              </a:lnSpc>
              <a:spcBef>
                <a:spcPct val="0"/>
              </a:spcBef>
            </a:pPr>
            <a:r>
              <a:rPr lang="en-US" sz="6610" u="none" strike="noStrike">
                <a:solidFill>
                  <a:srgbClr val="000000"/>
                </a:solidFill>
                <a:cs typeface="Banburi Bold"/>
              </a:rPr>
              <a:t>เข้มแข็งฟื้นฟูสภาพจิตใจ</a:t>
            </a:r>
          </a:p>
          <a:p>
            <a:pPr marL="0" lvl="0" indent="0" algn="ctr">
              <a:lnSpc>
                <a:spcPts val="9255"/>
              </a:lnSpc>
              <a:spcBef>
                <a:spcPct val="0"/>
              </a:spcBef>
            </a:pPr>
            <a:r>
              <a:rPr lang="en-US" sz="6610" u="none" strike="noStrike">
                <a:solidFill>
                  <a:srgbClr val="000000"/>
                </a:solidFill>
                <a:cs typeface="Banburi Bold"/>
              </a:rPr>
              <a:t>และเพิ่มพละกำลังในร่างกาย</a:t>
            </a:r>
          </a:p>
        </p:txBody>
      </p:sp>
      <p:sp>
        <p:nvSpPr>
          <p:cNvPr id="13" name="Freeform 13"/>
          <p:cNvSpPr/>
          <p:nvPr/>
        </p:nvSpPr>
        <p:spPr>
          <a:xfrm>
            <a:off x="13328860" y="-5229934"/>
            <a:ext cx="6963178" cy="6020509"/>
          </a:xfrm>
          <a:custGeom>
            <a:avLst/>
            <a:gdLst/>
            <a:ahLst/>
            <a:cxnLst/>
            <a:rect l="l" t="t" r="r" b="b"/>
            <a:pathLst>
              <a:path w="6963178" h="6020509">
                <a:moveTo>
                  <a:pt x="0" y="0"/>
                </a:moveTo>
                <a:lnTo>
                  <a:pt x="6963177" y="0"/>
                </a:lnTo>
                <a:lnTo>
                  <a:pt x="6963177" y="6020509"/>
                </a:lnTo>
                <a:lnTo>
                  <a:pt x="0" y="60205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5521" y="628250"/>
            <a:ext cx="15668327" cy="800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แต่บรรดาผู้ที่รอคอยองค์พระผู้เป็นเจ้า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ด้วยความหวัง</a:t>
            </a:r>
            <a:r>
              <a:rPr lang="en-US" sz="7400" dirty="0">
                <a:solidFill>
                  <a:srgbClr val="FFFFFF"/>
                </a:solidFill>
                <a:cs typeface="Banburi"/>
              </a:rPr>
              <a:t> </a:t>
            </a:r>
            <a:r>
              <a:rPr lang="en-US" sz="7400" dirty="0" err="1">
                <a:solidFill>
                  <a:srgbClr val="FFFFFF"/>
                </a:solidFill>
                <a:cs typeface="Banburi"/>
              </a:rPr>
              <a:t>จะ</a:t>
            </a:r>
            <a:r>
              <a:rPr lang="en-US" sz="74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ฟื้นกำลังขึ้นใหม่</a:t>
            </a:r>
            <a:endParaRPr lang="en-US" sz="7400" dirty="0">
              <a:solidFill>
                <a:srgbClr val="FFFFFF"/>
              </a:solidFill>
              <a:highlight>
                <a:srgbClr val="FF0000"/>
              </a:highlight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พวกเขาจะกางปีกทะยานขึ้นเหมือนนกอินทรี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พวกเขาจะวิ่งไป</a:t>
            </a:r>
            <a:r>
              <a:rPr lang="en-US" sz="74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โดยไม่รู้จักเหน็ดเหนื่อย</a:t>
            </a:r>
            <a:endParaRPr lang="en-US" sz="7400" dirty="0">
              <a:solidFill>
                <a:srgbClr val="FFFFFF"/>
              </a:solidFill>
              <a:highlight>
                <a:srgbClr val="FF0000"/>
              </a:highlight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พวกเขาจะเดินไปโดยไม่อ่อนระโหยโรยแรง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marL="0" lvl="0" indent="0" algn="ctr">
              <a:lnSpc>
                <a:spcPts val="10360"/>
              </a:lnSpc>
            </a:pPr>
            <a:r>
              <a:rPr lang="en-US" sz="7400" dirty="0">
                <a:solidFill>
                  <a:srgbClr val="FFFFFF"/>
                </a:solidFill>
                <a:latin typeface="Banburi Bold"/>
                <a:cs typeface="Banburi Bold"/>
              </a:rPr>
              <a:t>-</a:t>
            </a:r>
            <a:r>
              <a:rPr lang="en-US" sz="7400" dirty="0" err="1">
                <a:solidFill>
                  <a:srgbClr val="FFFFFF"/>
                </a:solidFill>
                <a:latin typeface="Banburi Bold"/>
                <a:cs typeface="Banburi Bold"/>
              </a:rPr>
              <a:t>อิสยาห์</a:t>
            </a:r>
            <a:r>
              <a:rPr lang="en-US" sz="7400" dirty="0">
                <a:solidFill>
                  <a:srgbClr val="FFFFFF"/>
                </a:solidFill>
                <a:latin typeface="Banburi Bold"/>
                <a:cs typeface="Banburi Bold"/>
              </a:rPr>
              <a:t> 40:31</a:t>
            </a:r>
          </a:p>
        </p:txBody>
      </p:sp>
    </p:spTree>
    <p:extLst>
      <p:ext uri="{BB962C8B-B14F-4D97-AF65-F5344CB8AC3E}">
        <p14:creationId xmlns:p14="http://schemas.microsoft.com/office/powerpoint/2010/main" val="258265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8265" y="2264112"/>
            <a:ext cx="8482512" cy="7345380"/>
            <a:chOff x="0" y="0"/>
            <a:chExt cx="7029450" cy="6087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-4781" r="-2353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" name="Freeform 4"/>
          <p:cNvSpPr/>
          <p:nvPr/>
        </p:nvSpPr>
        <p:spPr>
          <a:xfrm>
            <a:off x="-5769957" y="445408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3" y="0"/>
                </a:lnTo>
                <a:lnTo>
                  <a:pt x="9611243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155987" y="430133"/>
            <a:ext cx="3685299" cy="1578587"/>
            <a:chOff x="0" y="0"/>
            <a:chExt cx="4913732" cy="2104782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4913732" cy="2104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เอาชนะทุกอุปสรรค</a:t>
              </a:r>
            </a:p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กำลังของ</a:t>
              </a:r>
            </a:p>
            <a:p>
              <a:pPr algn="r">
                <a:lnSpc>
                  <a:spcPts val="4875"/>
                </a:lnSpc>
              </a:pPr>
              <a:r>
                <a:rPr lang="en-US" sz="4062">
                  <a:solidFill>
                    <a:srgbClr val="000000"/>
                  </a:solidFill>
                  <a:cs typeface="Banburi Bold"/>
                </a:rPr>
                <a:t>องค์พระผู้เป็นเจ้า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0" y="542202"/>
              <a:ext cx="2700505" cy="8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r">
                <a:lnSpc>
                  <a:spcPts val="4875"/>
                </a:lnSpc>
                <a:spcBef>
                  <a:spcPct val="0"/>
                </a:spcBef>
              </a:pPr>
              <a:r>
                <a:rPr lang="en-US" sz="4062" u="none" strike="noStrike">
                  <a:solidFill>
                    <a:srgbClr val="000000"/>
                  </a:solidFill>
                  <a:cs typeface="Banburi Bold"/>
                </a:rPr>
                <a:t>ด้วย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64247" y="4278840"/>
            <a:ext cx="13623753" cy="4206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cs typeface="Banburi Bold"/>
              </a:rPr>
              <a:t>พวกเขาจะกางปีก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cs typeface="Banburi Bold"/>
              </a:rPr>
              <a:t>ทะยานขึ้นเหมือนนกอินทรี</a:t>
            </a:r>
          </a:p>
          <a:p>
            <a:pPr marL="0" lvl="0" indent="0"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Banburi"/>
                <a:cs typeface="Banburi"/>
              </a:rPr>
              <a:t>- สดุดี 103:5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64247" y="1458385"/>
            <a:ext cx="13623753" cy="308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9"/>
              </a:lnSpc>
              <a:spcBef>
                <a:spcPct val="0"/>
              </a:spcBef>
            </a:pPr>
            <a:r>
              <a:rPr lang="en-US" sz="18000">
                <a:solidFill>
                  <a:srgbClr val="34571A"/>
                </a:solidFill>
                <a:latin typeface="Banburi Bold"/>
              </a:rPr>
              <a:t>2.2.1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399920" y="1424537"/>
            <a:ext cx="11699528" cy="7045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cs typeface="Banburi"/>
              </a:rPr>
              <a:t>ผู้ทรงให้ท่านอิ่มเอมด้วยสิ่งดีๆ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cs typeface="Banburi"/>
              </a:rPr>
              <a:t>ตลอดชีวิตเพื่อวัยฉกรรจ์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cs typeface="Banburi"/>
              </a:rPr>
              <a:t>ของท่านจะกลับคืนมาใหม่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cs typeface="Banburi"/>
              </a:rPr>
              <a:t>เหมือนวัยหนุ่มของนกอินทรี</a:t>
            </a:r>
          </a:p>
          <a:p>
            <a:pPr marL="0" lvl="0" indent="0"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Banburi Bold"/>
                <a:cs typeface="Banburi Bold"/>
              </a:rPr>
              <a:t>-สดุดี 103:5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8265" y="2264112"/>
            <a:ext cx="8482512" cy="7345380"/>
            <a:chOff x="0" y="0"/>
            <a:chExt cx="7029450" cy="6087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-4781" r="-2353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" name="Freeform 4"/>
          <p:cNvSpPr/>
          <p:nvPr/>
        </p:nvSpPr>
        <p:spPr>
          <a:xfrm>
            <a:off x="-5769957" y="445408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3" y="0"/>
                </a:lnTo>
                <a:lnTo>
                  <a:pt x="9611243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155987" y="430133"/>
            <a:ext cx="3685299" cy="1578587"/>
            <a:chOff x="0" y="0"/>
            <a:chExt cx="4913732" cy="2104782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4913732" cy="2104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เอาชนะทุกอุปสรรค</a:t>
              </a:r>
            </a:p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กำลังของ</a:t>
              </a:r>
            </a:p>
            <a:p>
              <a:pPr algn="r">
                <a:lnSpc>
                  <a:spcPts val="4875"/>
                </a:lnSpc>
              </a:pPr>
              <a:r>
                <a:rPr lang="en-US" sz="4062">
                  <a:solidFill>
                    <a:srgbClr val="000000"/>
                  </a:solidFill>
                  <a:cs typeface="Banburi Bold"/>
                </a:rPr>
                <a:t>องค์พระผู้เป็นเจ้า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0" y="542202"/>
              <a:ext cx="2700505" cy="8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r">
                <a:lnSpc>
                  <a:spcPts val="4875"/>
                </a:lnSpc>
                <a:spcBef>
                  <a:spcPct val="0"/>
                </a:spcBef>
              </a:pPr>
              <a:r>
                <a:rPr lang="en-US" sz="4062" u="none" strike="noStrike">
                  <a:solidFill>
                    <a:srgbClr val="000000"/>
                  </a:solidFill>
                  <a:cs typeface="Banburi Bold"/>
                </a:rPr>
                <a:t>ด้วย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64247" y="2892424"/>
            <a:ext cx="13623753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Banburi Bold"/>
                <a:cs typeface="Banburi Bold"/>
              </a:rPr>
              <a:t>“</a:t>
            </a:r>
            <a:r>
              <a:rPr lang="en-US" sz="8000" dirty="0" err="1">
                <a:solidFill>
                  <a:srgbClr val="000000"/>
                </a:solidFill>
                <a:highlight>
                  <a:srgbClr val="FFFF00"/>
                </a:highlight>
                <a:latin typeface="Banburi Bold"/>
                <a:cs typeface="Banburi Bold"/>
              </a:rPr>
              <a:t>วิ่งไปโดยไม่รู้จักเหน็ดเหนื่อย</a:t>
            </a:r>
            <a:r>
              <a:rPr lang="en-US" sz="8000" dirty="0">
                <a:solidFill>
                  <a:srgbClr val="000000"/>
                </a:solidFill>
                <a:latin typeface="Banburi Bold"/>
                <a:cs typeface="Banburi Bold"/>
              </a:rPr>
              <a:t>”</a:t>
            </a:r>
          </a:p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Banburi Bold"/>
                <a:cs typeface="Banburi Bold"/>
              </a:rPr>
              <a:t>: </a:t>
            </a:r>
            <a:r>
              <a:rPr lang="en-US" sz="8000" dirty="0" err="1">
                <a:solidFill>
                  <a:srgbClr val="000000"/>
                </a:solidFill>
                <a:latin typeface="Banburi Bold"/>
                <a:cs typeface="Banburi Bold"/>
              </a:rPr>
              <a:t>คุณสามารถไปถึงที่หมาย</a:t>
            </a:r>
            <a:endParaRPr lang="en-US" sz="8000" dirty="0">
              <a:solidFill>
                <a:srgbClr val="000000"/>
              </a:solidFill>
              <a:latin typeface="Banburi Bold"/>
              <a:cs typeface="Banburi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0000"/>
                </a:solidFill>
                <a:cs typeface="Banburi Bold"/>
              </a:rPr>
              <a:t>เป้าหมาย</a:t>
            </a:r>
            <a:r>
              <a:rPr lang="en-US" sz="8000" dirty="0">
                <a:solidFill>
                  <a:srgbClr val="000000"/>
                </a:solidFill>
                <a:cs typeface="Banburi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cs typeface="Banburi Bold"/>
              </a:rPr>
              <a:t>ไปถึงความสำเร็จ</a:t>
            </a:r>
            <a:endParaRPr lang="en-US" sz="8000" dirty="0">
              <a:solidFill>
                <a:srgbClr val="000000"/>
              </a:solidFill>
              <a:cs typeface="Banburi Bold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0000"/>
                </a:solidFill>
                <a:cs typeface="Banburi Bold"/>
              </a:rPr>
              <a:t>ด้วยระยะเวลาที่น้อยลง</a:t>
            </a:r>
            <a:endParaRPr lang="en-US" sz="8000" dirty="0">
              <a:solidFill>
                <a:srgbClr val="000000"/>
              </a:solidFill>
              <a:cs typeface="Banburi Bold"/>
            </a:endParaRPr>
          </a:p>
          <a:p>
            <a:pPr marL="0" lvl="0" indent="0" algn="ctr">
              <a:lnSpc>
                <a:spcPts val="11200"/>
              </a:lnSpc>
            </a:pPr>
            <a:r>
              <a:rPr lang="en-US" sz="8000" dirty="0" err="1">
                <a:solidFill>
                  <a:srgbClr val="000000"/>
                </a:solidFill>
                <a:cs typeface="Banburi Bold"/>
              </a:rPr>
              <a:t>และเหนื่อยน้อยกว่า</a:t>
            </a:r>
            <a:endParaRPr lang="en-US" sz="8000" dirty="0">
              <a:solidFill>
                <a:srgbClr val="000000"/>
              </a:solidFill>
              <a:cs typeface="Banburi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664247" y="87233"/>
            <a:ext cx="13623753" cy="308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9"/>
              </a:lnSpc>
              <a:spcBef>
                <a:spcPct val="0"/>
              </a:spcBef>
            </a:pPr>
            <a:r>
              <a:rPr lang="en-US" sz="18000">
                <a:solidFill>
                  <a:srgbClr val="34571A"/>
                </a:solidFill>
                <a:latin typeface="Banburi Bold"/>
              </a:rPr>
              <a:t>2.2.2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5521" y="628250"/>
            <a:ext cx="15668327" cy="800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แต่บรรดาผู้ที่รอคอยองค์พระผู้เป็นเจ้า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ด้วยความหวัง</a:t>
            </a:r>
            <a:r>
              <a:rPr lang="en-US" sz="7400" dirty="0">
                <a:solidFill>
                  <a:srgbClr val="FFFFFF"/>
                </a:solidFill>
                <a:cs typeface="Banburi"/>
              </a:rPr>
              <a:t> </a:t>
            </a:r>
            <a:r>
              <a:rPr lang="en-US" sz="7400" dirty="0" err="1">
                <a:solidFill>
                  <a:srgbClr val="FFFFFF"/>
                </a:solidFill>
                <a:cs typeface="Banburi"/>
              </a:rPr>
              <a:t>จะ</a:t>
            </a:r>
            <a:r>
              <a:rPr lang="en-US" sz="74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ฟื้นกำลังขึ้นใหม่</a:t>
            </a:r>
            <a:endParaRPr lang="en-US" sz="7400" dirty="0">
              <a:solidFill>
                <a:srgbClr val="FFFFFF"/>
              </a:solidFill>
              <a:highlight>
                <a:srgbClr val="FF0000"/>
              </a:highlight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พวกเขาจะกางปีกทะยานขึ้นเหมือนนกอินทรี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พวกเขาจะวิ่งไป</a:t>
            </a:r>
            <a:r>
              <a:rPr lang="en-US" sz="74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โดยไม่รู้จักเหน็ดเหนื่อย</a:t>
            </a:r>
            <a:endParaRPr lang="en-US" sz="7400" dirty="0">
              <a:solidFill>
                <a:srgbClr val="FFFFFF"/>
              </a:solidFill>
              <a:highlight>
                <a:srgbClr val="FF0000"/>
              </a:highlight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พวกเขาจะเดินไปโดยไม่อ่อนระโหยโรยแรง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marL="0" lvl="0" indent="0" algn="ctr">
              <a:lnSpc>
                <a:spcPts val="10360"/>
              </a:lnSpc>
            </a:pPr>
            <a:r>
              <a:rPr lang="en-US" sz="7400" dirty="0">
                <a:solidFill>
                  <a:srgbClr val="FFFFFF"/>
                </a:solidFill>
                <a:latin typeface="Banburi Bold"/>
                <a:cs typeface="Banburi Bold"/>
              </a:rPr>
              <a:t>-</a:t>
            </a:r>
            <a:r>
              <a:rPr lang="en-US" sz="7400" dirty="0" err="1">
                <a:solidFill>
                  <a:srgbClr val="FFFFFF"/>
                </a:solidFill>
                <a:latin typeface="Banburi Bold"/>
                <a:cs typeface="Banburi Bold"/>
              </a:rPr>
              <a:t>อิสยาห์</a:t>
            </a:r>
            <a:r>
              <a:rPr lang="en-US" sz="7400" dirty="0">
                <a:solidFill>
                  <a:srgbClr val="FFFFFF"/>
                </a:solidFill>
                <a:latin typeface="Banburi Bold"/>
                <a:cs typeface="Banburi Bold"/>
              </a:rPr>
              <a:t> 40:31</a:t>
            </a:r>
          </a:p>
        </p:txBody>
      </p:sp>
    </p:spTree>
    <p:extLst>
      <p:ext uri="{BB962C8B-B14F-4D97-AF65-F5344CB8AC3E}">
        <p14:creationId xmlns:p14="http://schemas.microsoft.com/office/powerpoint/2010/main" val="4231547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5289" y="793751"/>
            <a:ext cx="17202711" cy="846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Banburi"/>
                <a:cs typeface="Banburi"/>
              </a:rPr>
              <a:t>29 พระองค์ทรงประทานกำลัง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cs typeface="Banburi"/>
              </a:rPr>
              <a:t>แก่ผู้อ่อนล้าและทรงเพิ่มพละกำลัง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Banburi"/>
                <a:cs typeface="Banburi"/>
              </a:rPr>
              <a:t>แก่ผู้อ่อนแอ 30แม้คนหนุ่มสาวยังเหน็ดเหนื่อยและอ่อนล้า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cs typeface="Banburi"/>
              </a:rPr>
              <a:t>และชายหนุ่มก็ยังสะดุดล้ม</a:t>
            </a:r>
          </a:p>
          <a:p>
            <a:pPr marL="0" lvl="0" indent="0" algn="ctr">
              <a:lnSpc>
                <a:spcPts val="11200"/>
              </a:lnSpc>
            </a:pPr>
            <a:r>
              <a:rPr lang="en-US" sz="8000">
                <a:solidFill>
                  <a:srgbClr val="FFFFFF"/>
                </a:solidFill>
                <a:latin typeface="Banburi Bold"/>
                <a:cs typeface="Banburi Bold"/>
              </a:rPr>
              <a:t>-อิสยาห์ 40:29-30</a:t>
            </a:r>
          </a:p>
        </p:txBody>
      </p:sp>
    </p:spTree>
    <p:extLst>
      <p:ext uri="{BB962C8B-B14F-4D97-AF65-F5344CB8AC3E}">
        <p14:creationId xmlns:p14="http://schemas.microsoft.com/office/powerpoint/2010/main" val="14222934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5521" y="628250"/>
            <a:ext cx="15668327" cy="800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แต่บรรดาผู้ที่รอคอยองค์พระผู้เป็นเจ้า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ด้วยความหวัง</a:t>
            </a:r>
            <a:r>
              <a:rPr lang="en-US" sz="7400" dirty="0">
                <a:solidFill>
                  <a:srgbClr val="FFFFFF"/>
                </a:solidFill>
                <a:cs typeface="Banburi"/>
              </a:rPr>
              <a:t> </a:t>
            </a:r>
            <a:r>
              <a:rPr lang="en-US" sz="7400" dirty="0" err="1">
                <a:solidFill>
                  <a:srgbClr val="FFFFFF"/>
                </a:solidFill>
                <a:cs typeface="Banburi"/>
              </a:rPr>
              <a:t>จะ</a:t>
            </a:r>
            <a:r>
              <a:rPr lang="en-US" sz="74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ฟื้นกำลังขึ้นใหม่</a:t>
            </a:r>
            <a:endParaRPr lang="en-US" sz="7400" dirty="0">
              <a:solidFill>
                <a:srgbClr val="FFFFFF"/>
              </a:solidFill>
              <a:highlight>
                <a:srgbClr val="FF0000"/>
              </a:highlight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พวกเขาจะกางปีกทะยานขึ้นเหมือนนกอินทรี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พวกเขาจะวิ่งไป</a:t>
            </a:r>
            <a:r>
              <a:rPr lang="en-US" sz="74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โดยไม่รู้จักเหน็ดเหนื่อย</a:t>
            </a:r>
            <a:endParaRPr lang="en-US" sz="7400" dirty="0">
              <a:solidFill>
                <a:srgbClr val="FFFFFF"/>
              </a:solidFill>
              <a:highlight>
                <a:srgbClr val="FF0000"/>
              </a:highlight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พวกเขาจะเดินไป</a:t>
            </a:r>
            <a:r>
              <a:rPr lang="en-US" sz="74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โดยไม่อ่อนระโหยโรยแรง</a:t>
            </a:r>
            <a:endParaRPr lang="en-US" sz="7400" dirty="0">
              <a:solidFill>
                <a:srgbClr val="FFFFFF"/>
              </a:solidFill>
              <a:highlight>
                <a:srgbClr val="FF0000"/>
              </a:highlight>
              <a:cs typeface="Banburi"/>
            </a:endParaRPr>
          </a:p>
          <a:p>
            <a:pPr marL="0" lvl="0" indent="0" algn="ctr">
              <a:lnSpc>
                <a:spcPts val="10360"/>
              </a:lnSpc>
            </a:pPr>
            <a:r>
              <a:rPr lang="en-US" sz="7400" dirty="0">
                <a:solidFill>
                  <a:srgbClr val="FFFFFF"/>
                </a:solidFill>
                <a:latin typeface="Banburi Bold"/>
                <a:cs typeface="Banburi Bold"/>
              </a:rPr>
              <a:t>-</a:t>
            </a:r>
            <a:r>
              <a:rPr lang="en-US" sz="7400" dirty="0" err="1">
                <a:solidFill>
                  <a:srgbClr val="FFFFFF"/>
                </a:solidFill>
                <a:latin typeface="Banburi Bold"/>
                <a:cs typeface="Banburi Bold"/>
              </a:rPr>
              <a:t>อิสยาห์</a:t>
            </a:r>
            <a:r>
              <a:rPr lang="en-US" sz="7400" dirty="0">
                <a:solidFill>
                  <a:srgbClr val="FFFFFF"/>
                </a:solidFill>
                <a:latin typeface="Banburi Bold"/>
                <a:cs typeface="Banburi Bold"/>
              </a:rPr>
              <a:t> 40:31</a:t>
            </a:r>
          </a:p>
        </p:txBody>
      </p:sp>
    </p:spTree>
    <p:extLst>
      <p:ext uri="{BB962C8B-B14F-4D97-AF65-F5344CB8AC3E}">
        <p14:creationId xmlns:p14="http://schemas.microsoft.com/office/powerpoint/2010/main" val="16156534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818265" y="2264112"/>
            <a:ext cx="8482512" cy="7345380"/>
            <a:chOff x="0" y="0"/>
            <a:chExt cx="7029450" cy="6087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-4781" r="-23533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" name="Freeform 4"/>
          <p:cNvSpPr/>
          <p:nvPr/>
        </p:nvSpPr>
        <p:spPr>
          <a:xfrm>
            <a:off x="-5769957" y="445408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3" y="0"/>
                </a:lnTo>
                <a:lnTo>
                  <a:pt x="9611243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155987" y="430133"/>
            <a:ext cx="3685299" cy="1578587"/>
            <a:chOff x="0" y="0"/>
            <a:chExt cx="4913732" cy="2104782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4913732" cy="2104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เอาชนะทุกอุปสรรค</a:t>
              </a:r>
            </a:p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กำลังของ</a:t>
              </a:r>
            </a:p>
            <a:p>
              <a:pPr algn="r">
                <a:lnSpc>
                  <a:spcPts val="4875"/>
                </a:lnSpc>
              </a:pPr>
              <a:r>
                <a:rPr lang="en-US" sz="4062">
                  <a:solidFill>
                    <a:srgbClr val="000000"/>
                  </a:solidFill>
                  <a:cs typeface="Banburi Bold"/>
                </a:rPr>
                <a:t>องค์พระผู้เป็นเจ้า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0" y="542202"/>
              <a:ext cx="2700505" cy="8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r">
                <a:lnSpc>
                  <a:spcPts val="4875"/>
                </a:lnSpc>
                <a:spcBef>
                  <a:spcPct val="0"/>
                </a:spcBef>
              </a:pPr>
              <a:r>
                <a:rPr lang="en-US" sz="4062" u="none" strike="noStrike">
                  <a:solidFill>
                    <a:srgbClr val="000000"/>
                  </a:solidFill>
                  <a:cs typeface="Banburi Bold"/>
                </a:rPr>
                <a:t>ด้วย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664247" y="2121237"/>
            <a:ext cx="13623753" cy="7953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Banburi Bold"/>
                <a:cs typeface="Banburi Bold"/>
              </a:rPr>
              <a:t>“เดินไปโดยไม่อ่อนระโหยโรยแรง” เราจะเดินไปในเส้น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cs typeface="Banburi Bold"/>
              </a:rPr>
              <a:t>ทางที่พระเจ้ามีไว้ให้กับเรา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cs typeface="Banburi Bold"/>
              </a:rPr>
              <a:t>โดยไม่มีวันที่ล้มเลิก</a:t>
            </a:r>
          </a:p>
          <a:p>
            <a:pPr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cs typeface="Banburi Bold"/>
              </a:rPr>
              <a:t>และประสบความสำเร็จ</a:t>
            </a:r>
          </a:p>
          <a:p>
            <a:pPr marL="0" lvl="0" indent="0" algn="ctr">
              <a:lnSpc>
                <a:spcPts val="10500"/>
              </a:lnSpc>
            </a:pPr>
            <a:r>
              <a:rPr lang="en-US" sz="7500">
                <a:solidFill>
                  <a:srgbClr val="000000"/>
                </a:solidFill>
                <a:latin typeface="Banburi"/>
                <a:cs typeface="Banburi"/>
              </a:rPr>
              <a:t>- ฮีบรู 12:1-2, ฟีลิปปี 4:13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64247" y="-342900"/>
            <a:ext cx="13623753" cy="3086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199"/>
              </a:lnSpc>
              <a:spcBef>
                <a:spcPct val="0"/>
              </a:spcBef>
            </a:pPr>
            <a:r>
              <a:rPr lang="en-US" sz="18000">
                <a:solidFill>
                  <a:srgbClr val="34571A"/>
                </a:solidFill>
                <a:latin typeface="Banburi Bold"/>
              </a:rPr>
              <a:t>2.2.3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055659" y="125413"/>
            <a:ext cx="16076631" cy="10054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เพราะฉะนั้นในเมื่อเรามีพยานหมู่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ใหญ่พรั่งพร้อมรอบด้านเช่นนี้แล้ว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ก็ให้เรา</a:t>
            </a:r>
            <a:r>
              <a:rPr lang="en-US" sz="80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ละทิ้งทุกอย่างที่ถ่วงอยู่</a:t>
            </a:r>
            <a:endParaRPr lang="en-US" sz="8000" dirty="0">
              <a:solidFill>
                <a:srgbClr val="FFFFFF"/>
              </a:solidFill>
              <a:highlight>
                <a:srgbClr val="FF0000"/>
              </a:highlight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และบาปที่เกาะแน่น</a:t>
            </a:r>
            <a:r>
              <a:rPr lang="en-US" sz="8000" dirty="0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 </a:t>
            </a:r>
            <a:r>
              <a:rPr lang="en-US" sz="8000" dirty="0" err="1">
                <a:solidFill>
                  <a:srgbClr val="FFFFFF"/>
                </a:solidFill>
                <a:cs typeface="Banburi"/>
              </a:rPr>
              <a:t>ให้เราวิ่งด้วยความอดทนบากบั่นไปตามลู่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ที่ทรงกำหนดไว้สำหรับเรา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marL="0" lvl="0" indent="0" algn="ctr">
              <a:lnSpc>
                <a:spcPts val="11200"/>
              </a:lnSpc>
            </a:pPr>
            <a:r>
              <a:rPr lang="en-US" sz="8000" dirty="0">
                <a:solidFill>
                  <a:srgbClr val="FFFFFF"/>
                </a:solidFill>
                <a:latin typeface="Banburi Bold"/>
                <a:cs typeface="Banburi Bold"/>
              </a:rPr>
              <a:t>-</a:t>
            </a:r>
            <a:r>
              <a:rPr lang="en-US" sz="8000" dirty="0" err="1">
                <a:solidFill>
                  <a:srgbClr val="FFFFFF"/>
                </a:solidFill>
                <a:latin typeface="Banburi Bold"/>
                <a:cs typeface="Banburi Bold"/>
              </a:rPr>
              <a:t>ฮีบรู</a:t>
            </a:r>
            <a:r>
              <a:rPr lang="en-US" sz="8000" dirty="0">
                <a:solidFill>
                  <a:srgbClr val="FFFFFF"/>
                </a:solidFill>
                <a:latin typeface="Banburi Bold"/>
                <a:cs typeface="Banburi Bold"/>
              </a:rPr>
              <a:t> 12:1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075257" y="1159612"/>
            <a:ext cx="12520464" cy="8617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FFFFFF"/>
                </a:solidFill>
                <a:latin typeface="Banburi"/>
                <a:cs typeface="Banburi"/>
              </a:rPr>
              <a:t> </a:t>
            </a:r>
            <a:r>
              <a:rPr lang="en-US" sz="8000" dirty="0" err="1">
                <a:solidFill>
                  <a:srgbClr val="FFFFFF"/>
                </a:solidFill>
                <a:highlight>
                  <a:srgbClr val="FF0000"/>
                </a:highlight>
                <a:latin typeface="Banburi"/>
                <a:cs typeface="Banburi"/>
              </a:rPr>
              <a:t>ให้เราเพ่งมองที่พระเยซู</a:t>
            </a:r>
            <a:endParaRPr lang="en-US" sz="8000" dirty="0">
              <a:solidFill>
                <a:srgbClr val="FFFFFF"/>
              </a:solidFill>
              <a:highlight>
                <a:srgbClr val="FF0000"/>
              </a:highlight>
              <a:latin typeface="Banburi"/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ผู้ทรงลิขิตความเชื่อ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และทรงทำให้ความเชื่อ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ของเราสมบูรณ์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marL="0" lvl="0" indent="0"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latin typeface="Banburi"/>
                <a:cs typeface="Banburi"/>
              </a:rPr>
              <a:t>พระองค์ทรงทนรับกางเขนและ</a:t>
            </a:r>
            <a:r>
              <a:rPr lang="en-US" sz="8000" dirty="0">
                <a:solidFill>
                  <a:srgbClr val="FFFFFF"/>
                </a:solidFill>
                <a:latin typeface="Banburi"/>
                <a:cs typeface="Banburi"/>
              </a:rPr>
              <a:t>...</a:t>
            </a:r>
          </a:p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FFFFFF"/>
                </a:solidFill>
                <a:latin typeface="Banburi Bold"/>
                <a:cs typeface="Banburi Bold"/>
              </a:rPr>
              <a:t>-</a:t>
            </a:r>
            <a:r>
              <a:rPr lang="en-US" sz="8000" dirty="0" err="1">
                <a:solidFill>
                  <a:srgbClr val="FFFFFF"/>
                </a:solidFill>
                <a:latin typeface="Banburi Bold"/>
                <a:cs typeface="Banburi Bold"/>
              </a:rPr>
              <a:t>ฮีบรู</a:t>
            </a:r>
            <a:r>
              <a:rPr lang="en-US" sz="8000" dirty="0">
                <a:solidFill>
                  <a:srgbClr val="FFFFFF"/>
                </a:solidFill>
                <a:latin typeface="Banburi Bold"/>
                <a:cs typeface="Banburi Bold"/>
              </a:rPr>
              <a:t> 12:2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5413" y="619316"/>
            <a:ext cx="16842587" cy="8617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FFFFFF"/>
                </a:solidFill>
                <a:latin typeface="Banburi"/>
                <a:cs typeface="Banburi"/>
              </a:rPr>
              <a:t> </a:t>
            </a:r>
            <a:r>
              <a:rPr lang="en-US" sz="8000" dirty="0" err="1">
                <a:solidFill>
                  <a:srgbClr val="FFFFFF"/>
                </a:solidFill>
                <a:highlight>
                  <a:srgbClr val="FF0000"/>
                </a:highlight>
                <a:latin typeface="Banburi"/>
                <a:cs typeface="Banburi"/>
              </a:rPr>
              <a:t>ไม่ใส่พระทัย</a:t>
            </a:r>
            <a:r>
              <a:rPr lang="en-US" sz="8000" dirty="0" err="1">
                <a:solidFill>
                  <a:srgbClr val="FFFFFF"/>
                </a:solidFill>
                <a:latin typeface="Banburi"/>
                <a:cs typeface="Banburi"/>
              </a:rPr>
              <a:t>ในความอัปยศ</a:t>
            </a:r>
            <a:endParaRPr lang="en-US" sz="8000" dirty="0">
              <a:solidFill>
                <a:srgbClr val="FFFFFF"/>
              </a:solidFill>
              <a:latin typeface="Banburi"/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ของไม้กางเขนเพราะเห็นแก่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ความชื่นชมยินดีที่อยู่เบื้องหน้า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และพระองค์ได้ประทับ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ที่เบื้องขวาพระที่นั่งของพระเจ้า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marL="0" lvl="0" indent="0" algn="ctr">
              <a:lnSpc>
                <a:spcPts val="11200"/>
              </a:lnSpc>
            </a:pPr>
            <a:r>
              <a:rPr lang="en-US" sz="8000" dirty="0">
                <a:solidFill>
                  <a:srgbClr val="FFFFFF"/>
                </a:solidFill>
                <a:latin typeface="Banburi Bold"/>
                <a:cs typeface="Banburi Bold"/>
              </a:rPr>
              <a:t>-</a:t>
            </a:r>
            <a:r>
              <a:rPr lang="en-US" sz="8000" dirty="0" err="1">
                <a:solidFill>
                  <a:srgbClr val="FFFFFF"/>
                </a:solidFill>
                <a:latin typeface="Banburi Bold"/>
                <a:cs typeface="Banburi Bold"/>
              </a:rPr>
              <a:t>ฮีบรู</a:t>
            </a:r>
            <a:r>
              <a:rPr lang="en-US" sz="8000" dirty="0">
                <a:solidFill>
                  <a:srgbClr val="FFFFFF"/>
                </a:solidFill>
                <a:latin typeface="Banburi Bold"/>
                <a:cs typeface="Banburi Bold"/>
              </a:rPr>
              <a:t> 12:2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445413" y="2254250"/>
            <a:ext cx="16842587" cy="57451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ข้าพเจ้าทำทุกสิ่งได้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โดยพระองค์ผู้ประทานกำลัง</a:t>
            </a:r>
            <a:endParaRPr lang="en-US" sz="8000" dirty="0">
              <a:solidFill>
                <a:srgbClr val="FFFFFF"/>
              </a:solidFill>
              <a:highlight>
                <a:srgbClr val="FF0000"/>
              </a:highlight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FFFFFF"/>
                </a:solidFill>
                <a:cs typeface="Banburi"/>
              </a:rPr>
              <a:t>แก่ข้าพเจ้า</a:t>
            </a:r>
            <a:endParaRPr lang="en-US" sz="8000" dirty="0">
              <a:solidFill>
                <a:srgbClr val="FFFFFF"/>
              </a:solidFill>
              <a:cs typeface="Banburi"/>
            </a:endParaRPr>
          </a:p>
          <a:p>
            <a:pPr marL="0" lvl="0" indent="0" algn="ctr">
              <a:lnSpc>
                <a:spcPts val="11200"/>
              </a:lnSpc>
            </a:pPr>
            <a:r>
              <a:rPr lang="en-US" sz="8000" dirty="0">
                <a:solidFill>
                  <a:srgbClr val="FFFFFF"/>
                </a:solidFill>
                <a:latin typeface="Banburi Bold"/>
                <a:cs typeface="Banburi Bold"/>
              </a:rPr>
              <a:t>-</a:t>
            </a:r>
            <a:r>
              <a:rPr lang="en-US" sz="8000" dirty="0" err="1">
                <a:solidFill>
                  <a:srgbClr val="FFFFFF"/>
                </a:solidFill>
                <a:latin typeface="Banburi Bold"/>
                <a:cs typeface="Banburi Bold"/>
              </a:rPr>
              <a:t>ฟีลิปปี</a:t>
            </a:r>
            <a:r>
              <a:rPr lang="en-US" sz="8000" dirty="0">
                <a:solidFill>
                  <a:srgbClr val="FFFFFF"/>
                </a:solidFill>
                <a:latin typeface="Banburi Bold"/>
                <a:cs typeface="Banburi Bold"/>
              </a:rPr>
              <a:t> 4:13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435" y="3956138"/>
            <a:ext cx="7310937" cy="6330862"/>
            <a:chOff x="0" y="0"/>
            <a:chExt cx="7029450" cy="6087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-8953" r="-19361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27657" y="0"/>
            <a:ext cx="7310937" cy="6330862"/>
            <a:chOff x="0" y="0"/>
            <a:chExt cx="7029450" cy="60871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-27898" r="-416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6" name="Freeform 6"/>
          <p:cNvSpPr/>
          <p:nvPr/>
        </p:nvSpPr>
        <p:spPr>
          <a:xfrm>
            <a:off x="10572467" y="-4395338"/>
            <a:ext cx="7310937" cy="6321189"/>
          </a:xfrm>
          <a:custGeom>
            <a:avLst/>
            <a:gdLst/>
            <a:ahLst/>
            <a:cxnLst/>
            <a:rect l="l" t="t" r="r" b="b"/>
            <a:pathLst>
              <a:path w="7310937" h="6321189">
                <a:moveTo>
                  <a:pt x="0" y="0"/>
                </a:moveTo>
                <a:lnTo>
                  <a:pt x="7310937" y="0"/>
                </a:lnTo>
                <a:lnTo>
                  <a:pt x="7310937" y="6321189"/>
                </a:lnTo>
                <a:lnTo>
                  <a:pt x="0" y="6321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7" name="Freeform 7"/>
          <p:cNvSpPr/>
          <p:nvPr/>
        </p:nvSpPr>
        <p:spPr>
          <a:xfrm>
            <a:off x="156081" y="8122769"/>
            <a:ext cx="7857716" cy="6797773"/>
          </a:xfrm>
          <a:custGeom>
            <a:avLst/>
            <a:gdLst/>
            <a:ahLst/>
            <a:cxnLst/>
            <a:rect l="l" t="t" r="r" b="b"/>
            <a:pathLst>
              <a:path w="7857716" h="6797773">
                <a:moveTo>
                  <a:pt x="0" y="0"/>
                </a:moveTo>
                <a:lnTo>
                  <a:pt x="7857716" y="0"/>
                </a:lnTo>
                <a:lnTo>
                  <a:pt x="7857716" y="6797773"/>
                </a:lnTo>
                <a:lnTo>
                  <a:pt x="0" y="6797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8" name="Freeform 8"/>
          <p:cNvSpPr/>
          <p:nvPr/>
        </p:nvSpPr>
        <p:spPr>
          <a:xfrm>
            <a:off x="1370507" y="8361061"/>
            <a:ext cx="7310937" cy="6321189"/>
          </a:xfrm>
          <a:custGeom>
            <a:avLst/>
            <a:gdLst/>
            <a:ahLst/>
            <a:cxnLst/>
            <a:rect l="l" t="t" r="r" b="b"/>
            <a:pathLst>
              <a:path w="7310937" h="6321189">
                <a:moveTo>
                  <a:pt x="0" y="0"/>
                </a:moveTo>
                <a:lnTo>
                  <a:pt x="7310937" y="0"/>
                </a:lnTo>
                <a:lnTo>
                  <a:pt x="7310937" y="6321189"/>
                </a:lnTo>
                <a:lnTo>
                  <a:pt x="0" y="63211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13330442" y="-2370186"/>
            <a:ext cx="7857716" cy="6797773"/>
          </a:xfrm>
          <a:custGeom>
            <a:avLst/>
            <a:gdLst/>
            <a:ahLst/>
            <a:cxnLst/>
            <a:rect l="l" t="t" r="r" b="b"/>
            <a:pathLst>
              <a:path w="7857716" h="6797773">
                <a:moveTo>
                  <a:pt x="0" y="0"/>
                </a:moveTo>
                <a:lnTo>
                  <a:pt x="7857716" y="0"/>
                </a:lnTo>
                <a:lnTo>
                  <a:pt x="7857716" y="6797772"/>
                </a:lnTo>
                <a:lnTo>
                  <a:pt x="0" y="6797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TextBox 10"/>
          <p:cNvSpPr txBox="1"/>
          <p:nvPr/>
        </p:nvSpPr>
        <p:spPr>
          <a:xfrm>
            <a:off x="3360167" y="8708413"/>
            <a:ext cx="3685299" cy="157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88"/>
              </a:lnSpc>
            </a:pPr>
            <a:r>
              <a:rPr lang="en-US" sz="3156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788"/>
              </a:lnSpc>
            </a:pPr>
            <a:r>
              <a:rPr lang="en-US" sz="3156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875"/>
              </a:lnSpc>
            </a:pPr>
            <a:r>
              <a:rPr lang="en-US" sz="4062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61502" y="9115065"/>
            <a:ext cx="2025379" cy="613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875"/>
              </a:lnSpc>
              <a:spcBef>
                <a:spcPct val="0"/>
              </a:spcBef>
            </a:pPr>
            <a:r>
              <a:rPr lang="en-US" sz="4062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603767" y="668333"/>
            <a:ext cx="14684233" cy="7829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349"/>
              </a:lnSpc>
            </a:pPr>
            <a:r>
              <a:rPr lang="en-US" sz="8999">
                <a:solidFill>
                  <a:srgbClr val="000000"/>
                </a:solidFill>
                <a:cs typeface="Banburi Bold"/>
              </a:rPr>
              <a:t>การรอคอย</a:t>
            </a:r>
          </a:p>
          <a:p>
            <a:pPr algn="l">
              <a:lnSpc>
                <a:spcPts val="10349"/>
              </a:lnSpc>
            </a:pPr>
            <a:r>
              <a:rPr lang="en-US" sz="8999">
                <a:solidFill>
                  <a:srgbClr val="000000"/>
                </a:solidFill>
                <a:cs typeface="Banburi Bold"/>
              </a:rPr>
              <a:t>พระผู้เป็นเจ้า</a:t>
            </a:r>
          </a:p>
          <a:p>
            <a:pPr algn="l">
              <a:lnSpc>
                <a:spcPts val="10349"/>
              </a:lnSpc>
            </a:pPr>
            <a:r>
              <a:rPr lang="en-US" sz="8999">
                <a:solidFill>
                  <a:srgbClr val="000000"/>
                </a:solidFill>
                <a:cs typeface="Banburi Bold"/>
              </a:rPr>
              <a:t>จะทำให้เรา</a:t>
            </a:r>
            <a:r>
              <a:rPr lang="en-US" sz="8999">
                <a:solidFill>
                  <a:srgbClr val="34571A"/>
                </a:solidFill>
                <a:cs typeface="Banburi Bold"/>
              </a:rPr>
              <a:t>ได้รับกำลัง</a:t>
            </a:r>
          </a:p>
          <a:p>
            <a:pPr algn="l">
              <a:lnSpc>
                <a:spcPts val="10349"/>
              </a:lnSpc>
            </a:pPr>
            <a:r>
              <a:rPr lang="en-US" sz="8999">
                <a:solidFill>
                  <a:srgbClr val="000000"/>
                </a:solidFill>
                <a:cs typeface="Banburi Bold"/>
              </a:rPr>
              <a:t>จากองค์พระผู้เป็นเจ้า</a:t>
            </a:r>
          </a:p>
          <a:p>
            <a:pPr algn="l">
              <a:lnSpc>
                <a:spcPts val="10349"/>
              </a:lnSpc>
            </a:pPr>
            <a:r>
              <a:rPr lang="en-US" sz="8999">
                <a:solidFill>
                  <a:srgbClr val="000000"/>
                </a:solidFill>
                <a:cs typeface="Banburi Bold"/>
              </a:rPr>
              <a:t>และสามารถเอา</a:t>
            </a:r>
          </a:p>
          <a:p>
            <a:pPr algn="l">
              <a:lnSpc>
                <a:spcPts val="8999"/>
              </a:lnSpc>
            </a:pPr>
            <a:r>
              <a:rPr lang="en-US" sz="9999">
                <a:solidFill>
                  <a:srgbClr val="000000"/>
                </a:solidFill>
                <a:latin typeface="Banburi Bold"/>
              </a:rPr>
              <a:t>              </a:t>
            </a:r>
            <a:r>
              <a:rPr lang="en-US" sz="9999">
                <a:solidFill>
                  <a:srgbClr val="34571A"/>
                </a:solidFill>
                <a:cs typeface="Banburi Bold"/>
              </a:rPr>
              <a:t>ชนะทุกอุปสรรคได้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372301" y="-380942"/>
            <a:ext cx="1989201" cy="462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71"/>
              </a:lnSpc>
              <a:spcBef>
                <a:spcPct val="0"/>
              </a:spcBef>
            </a:pPr>
            <a:r>
              <a:rPr lang="en-US" sz="27051">
                <a:solidFill>
                  <a:srgbClr val="34571A"/>
                </a:solidFill>
                <a:latin typeface="Banburi Bold"/>
              </a:rPr>
              <a:t>3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572467" y="8679838"/>
            <a:ext cx="5025479" cy="108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9"/>
              </a:lnSpc>
            </a:pPr>
            <a:r>
              <a:rPr lang="en-US" sz="6999">
                <a:solidFill>
                  <a:srgbClr val="000000"/>
                </a:solidFill>
                <a:latin typeface="Banburi"/>
                <a:cs typeface="Banburi"/>
              </a:rPr>
              <a:t>-อิสยาห์ 40:31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5521" y="628250"/>
            <a:ext cx="15668327" cy="800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แต่บรรดาผู้ที่</a:t>
            </a:r>
            <a:r>
              <a:rPr lang="en-US" sz="74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รอคอยองค์พระผู้เป็นเจ้า</a:t>
            </a:r>
            <a:endParaRPr lang="en-US" sz="7400" dirty="0">
              <a:solidFill>
                <a:srgbClr val="FFFFFF"/>
              </a:solidFill>
              <a:highlight>
                <a:srgbClr val="FF0000"/>
              </a:highlight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ด้วยความหวัง</a:t>
            </a:r>
            <a:r>
              <a:rPr lang="en-US" sz="7400" dirty="0">
                <a:solidFill>
                  <a:srgbClr val="FFFFFF"/>
                </a:solidFill>
                <a:highlight>
                  <a:srgbClr val="FF0000"/>
                </a:highlight>
                <a:cs typeface="Banburi"/>
              </a:rPr>
              <a:t> </a:t>
            </a:r>
            <a:r>
              <a:rPr lang="en-US" sz="7400" dirty="0" err="1">
                <a:solidFill>
                  <a:srgbClr val="FFFFFF"/>
                </a:solidFill>
                <a:cs typeface="Banburi"/>
              </a:rPr>
              <a:t>จะฟื้นกำลังขึ้นใหม่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พวกเขาจะกางปีกทะยานขึ้นเหมือนนกอินทรี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พวกเขาจะวิ่งไปโดยไม่รู้จักเหน็ดเหนื่อย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FFFFFF"/>
                </a:solidFill>
                <a:cs typeface="Banburi"/>
              </a:rPr>
              <a:t>พวกเขาจะเดินไปโดยไม่อ่อนระโหยโรยแรง</a:t>
            </a:r>
            <a:endParaRPr lang="en-US" sz="7400" dirty="0">
              <a:solidFill>
                <a:srgbClr val="FFFFFF"/>
              </a:solidFill>
              <a:cs typeface="Banburi"/>
            </a:endParaRPr>
          </a:p>
          <a:p>
            <a:pPr marL="0" lvl="0" indent="0" algn="ctr">
              <a:lnSpc>
                <a:spcPts val="10360"/>
              </a:lnSpc>
            </a:pPr>
            <a:r>
              <a:rPr lang="en-US" sz="7400" dirty="0">
                <a:solidFill>
                  <a:srgbClr val="FFFFFF"/>
                </a:solidFill>
                <a:latin typeface="Banburi Bold"/>
                <a:cs typeface="Banburi Bold"/>
              </a:rPr>
              <a:t>-</a:t>
            </a:r>
            <a:r>
              <a:rPr lang="en-US" sz="7400" dirty="0" err="1">
                <a:solidFill>
                  <a:srgbClr val="FFFFFF"/>
                </a:solidFill>
                <a:latin typeface="Banburi Bold"/>
                <a:cs typeface="Banburi Bold"/>
              </a:rPr>
              <a:t>อิสยาห์</a:t>
            </a:r>
            <a:r>
              <a:rPr lang="en-US" sz="7400" dirty="0">
                <a:solidFill>
                  <a:srgbClr val="FFFFFF"/>
                </a:solidFill>
                <a:latin typeface="Banburi Bold"/>
                <a:cs typeface="Banburi Bold"/>
              </a:rPr>
              <a:t> 40:31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28860" y="1028700"/>
            <a:ext cx="8482512" cy="7345380"/>
            <a:chOff x="0" y="0"/>
            <a:chExt cx="7029450" cy="6087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-28314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" name="Freeform 4"/>
          <p:cNvSpPr/>
          <p:nvPr/>
        </p:nvSpPr>
        <p:spPr>
          <a:xfrm>
            <a:off x="13846918" y="445408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14308763" y="8611462"/>
            <a:ext cx="3685299" cy="1578587"/>
            <a:chOff x="0" y="0"/>
            <a:chExt cx="4913732" cy="2104782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4913732" cy="2104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เอาชนะทุกอุปสรรค</a:t>
              </a:r>
            </a:p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กำลังของ</a:t>
              </a:r>
            </a:p>
            <a:p>
              <a:pPr algn="r">
                <a:lnSpc>
                  <a:spcPts val="4875"/>
                </a:lnSpc>
              </a:pPr>
              <a:r>
                <a:rPr lang="en-US" sz="4062">
                  <a:solidFill>
                    <a:srgbClr val="000000"/>
                  </a:solidFill>
                  <a:cs typeface="Banburi Bold"/>
                </a:rPr>
                <a:t>องค์พระผู้เป็นเจ้า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0" y="542202"/>
              <a:ext cx="2700505" cy="8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r">
                <a:lnSpc>
                  <a:spcPts val="4875"/>
                </a:lnSpc>
                <a:spcBef>
                  <a:spcPct val="0"/>
                </a:spcBef>
              </a:pPr>
              <a:r>
                <a:rPr lang="en-US" sz="4062" u="none" strike="noStrike">
                  <a:solidFill>
                    <a:srgbClr val="000000"/>
                  </a:solidFill>
                  <a:cs typeface="Banburi Bold"/>
                </a:rPr>
                <a:t>ด้วย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766606" y="2507411"/>
            <a:ext cx="13542156" cy="737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cs typeface="Banburi Bold"/>
              </a:rPr>
              <a:t>การรอคอยองค์พระผู้เป็นเจ้า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cs typeface="Banburi Bold"/>
              </a:rPr>
              <a:t>คือ การรอคอยที่จะเห็น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cs typeface="Banburi Bold"/>
              </a:rPr>
              <a:t>องค์พระผู้เป็นเจ้ากระทำการ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cs typeface="Banburi Bold"/>
              </a:rPr>
              <a:t>ก่อนที่เราจะพลาดทำสิ่งต่างๆ</a:t>
            </a:r>
          </a:p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cs typeface="Banburi Bold"/>
              </a:rPr>
              <a:t>ด้วยกำลังของเราเอง</a:t>
            </a:r>
          </a:p>
          <a:p>
            <a:pPr marL="0" lvl="0" indent="0" algn="ctr">
              <a:lnSpc>
                <a:spcPts val="9799"/>
              </a:lnSpc>
            </a:pPr>
            <a:r>
              <a:rPr lang="en-US" sz="6999">
                <a:solidFill>
                  <a:srgbClr val="000000"/>
                </a:solidFill>
                <a:cs typeface="Banburi Bold"/>
              </a:rPr>
              <a:t>และพบกับผลลัพท์ที่แย่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427713" y="-371475"/>
            <a:ext cx="4219944" cy="341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  <a:spcBef>
                <a:spcPct val="0"/>
              </a:spcBef>
            </a:pPr>
            <a:r>
              <a:rPr lang="en-US" sz="20000">
                <a:solidFill>
                  <a:srgbClr val="34571A"/>
                </a:solidFill>
                <a:latin typeface="Banburi Bold"/>
              </a:rPr>
              <a:t>3.1</a:t>
            </a:r>
          </a:p>
        </p:txBody>
      </p:sp>
      <p:sp>
        <p:nvSpPr>
          <p:cNvPr id="10" name="Freeform 10"/>
          <p:cNvSpPr/>
          <p:nvPr/>
        </p:nvSpPr>
        <p:spPr>
          <a:xfrm>
            <a:off x="13328860" y="-5229934"/>
            <a:ext cx="6963178" cy="6020509"/>
          </a:xfrm>
          <a:custGeom>
            <a:avLst/>
            <a:gdLst/>
            <a:ahLst/>
            <a:cxnLst/>
            <a:rect l="l" t="t" r="r" b="b"/>
            <a:pathLst>
              <a:path w="6963178" h="6020509">
                <a:moveTo>
                  <a:pt x="0" y="0"/>
                </a:moveTo>
                <a:lnTo>
                  <a:pt x="6963177" y="0"/>
                </a:lnTo>
                <a:lnTo>
                  <a:pt x="6963177" y="6020509"/>
                </a:lnTo>
                <a:lnTo>
                  <a:pt x="0" y="60205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28860" y="1028700"/>
            <a:ext cx="8482512" cy="7345380"/>
            <a:chOff x="0" y="0"/>
            <a:chExt cx="7029450" cy="6087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-28314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" name="Freeform 4"/>
          <p:cNvSpPr/>
          <p:nvPr/>
        </p:nvSpPr>
        <p:spPr>
          <a:xfrm>
            <a:off x="13846918" y="445408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14308763" y="8611462"/>
            <a:ext cx="3685299" cy="1578587"/>
            <a:chOff x="0" y="0"/>
            <a:chExt cx="4913732" cy="2104782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4913732" cy="2104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เอาชนะทุกอุปสรรค</a:t>
              </a:r>
            </a:p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กำลังของ</a:t>
              </a:r>
            </a:p>
            <a:p>
              <a:pPr algn="r">
                <a:lnSpc>
                  <a:spcPts val="4875"/>
                </a:lnSpc>
              </a:pPr>
              <a:r>
                <a:rPr lang="en-US" sz="4062">
                  <a:solidFill>
                    <a:srgbClr val="000000"/>
                  </a:solidFill>
                  <a:cs typeface="Banburi Bold"/>
                </a:rPr>
                <a:t>องค์พระผู้เป็นเจ้า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0" y="542202"/>
              <a:ext cx="2700505" cy="8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r">
                <a:lnSpc>
                  <a:spcPts val="4875"/>
                </a:lnSpc>
                <a:spcBef>
                  <a:spcPct val="0"/>
                </a:spcBef>
              </a:pPr>
              <a:r>
                <a:rPr lang="en-US" sz="4062" u="none" strike="noStrike">
                  <a:solidFill>
                    <a:srgbClr val="000000"/>
                  </a:solidFill>
                  <a:cs typeface="Banburi Bold"/>
                </a:rPr>
                <a:t>ด้วย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2589158"/>
            <a:ext cx="13643352" cy="5784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6"/>
              </a:lnSpc>
            </a:pPr>
            <a:r>
              <a:rPr lang="en-US" sz="5497">
                <a:solidFill>
                  <a:srgbClr val="000000"/>
                </a:solidFill>
                <a:cs typeface="Banburi Bold"/>
              </a:rPr>
              <a:t>ให้รอคอยองค์พระผู้เป็นเจ้า ด้วยความหวัง</a:t>
            </a:r>
          </a:p>
          <a:p>
            <a:pPr algn="ctr">
              <a:lnSpc>
                <a:spcPts val="7696"/>
              </a:lnSpc>
            </a:pPr>
            <a:r>
              <a:rPr lang="en-US" sz="5497">
                <a:solidFill>
                  <a:srgbClr val="000000"/>
                </a:solidFill>
                <a:cs typeface="Banburi Bold"/>
              </a:rPr>
              <a:t>และการมีความหวังในพระองค์</a:t>
            </a:r>
          </a:p>
          <a:p>
            <a:pPr algn="ctr">
              <a:lnSpc>
                <a:spcPts val="7696"/>
              </a:lnSpc>
            </a:pPr>
            <a:r>
              <a:rPr lang="en-US" sz="5497">
                <a:solidFill>
                  <a:srgbClr val="000000"/>
                </a:solidFill>
                <a:cs typeface="Banburi Bold"/>
              </a:rPr>
              <a:t>คือการมีความหวังในพระวจนะของพระองค์</a:t>
            </a:r>
          </a:p>
          <a:p>
            <a:pPr algn="ctr">
              <a:lnSpc>
                <a:spcPts val="7696"/>
              </a:lnSpc>
            </a:pPr>
            <a:r>
              <a:rPr lang="en-US" sz="5497">
                <a:solidFill>
                  <a:srgbClr val="000000"/>
                </a:solidFill>
                <a:cs typeface="Banburi Bold"/>
              </a:rPr>
              <a:t>นั่นคือ การคาดหวังที่จะเห็นพระเจ้า</a:t>
            </a:r>
          </a:p>
          <a:p>
            <a:pPr algn="ctr">
              <a:lnSpc>
                <a:spcPts val="7696"/>
              </a:lnSpc>
            </a:pPr>
            <a:r>
              <a:rPr lang="en-US" sz="5497">
                <a:solidFill>
                  <a:srgbClr val="000000"/>
                </a:solidFill>
                <a:cs typeface="Banburi Bold"/>
              </a:rPr>
              <a:t>ทรงทำตามที่พระวจนะ</a:t>
            </a:r>
          </a:p>
          <a:p>
            <a:pPr marL="0" lvl="0" indent="0" algn="ctr">
              <a:lnSpc>
                <a:spcPts val="7696"/>
              </a:lnSpc>
            </a:pPr>
            <a:r>
              <a:rPr lang="en-US" sz="5497">
                <a:solidFill>
                  <a:srgbClr val="000000"/>
                </a:solidFill>
                <a:cs typeface="Banburi Bold"/>
              </a:rPr>
              <a:t>ของพระองค์ได้กล่าวไว้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11704" y="-371475"/>
            <a:ext cx="4219944" cy="341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  <a:spcBef>
                <a:spcPct val="0"/>
              </a:spcBef>
            </a:pPr>
            <a:r>
              <a:rPr lang="en-US" sz="20000">
                <a:solidFill>
                  <a:srgbClr val="34571A"/>
                </a:solidFill>
                <a:latin typeface="Banburi Bold"/>
              </a:rPr>
              <a:t>3.2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0" y="8582887"/>
            <a:ext cx="13328860" cy="108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49"/>
              </a:lnSpc>
            </a:pPr>
            <a:r>
              <a:rPr lang="en-US" sz="6999">
                <a:solidFill>
                  <a:srgbClr val="000000"/>
                </a:solidFill>
                <a:latin typeface="Banburi"/>
                <a:cs typeface="Banburi"/>
              </a:rPr>
              <a:t>-อิสยาห์ 40:27-28, สดุดี 130:5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328860" y="-5229934"/>
            <a:ext cx="6963178" cy="6020509"/>
          </a:xfrm>
          <a:custGeom>
            <a:avLst/>
            <a:gdLst/>
            <a:ahLst/>
            <a:cxnLst/>
            <a:rect l="l" t="t" r="r" b="b"/>
            <a:pathLst>
              <a:path w="6963178" h="6020509">
                <a:moveTo>
                  <a:pt x="0" y="0"/>
                </a:moveTo>
                <a:lnTo>
                  <a:pt x="6963177" y="0"/>
                </a:lnTo>
                <a:lnTo>
                  <a:pt x="6963177" y="6020509"/>
                </a:lnTo>
                <a:lnTo>
                  <a:pt x="0" y="60205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415521" y="628250"/>
            <a:ext cx="15668327" cy="7841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FFFFFF"/>
                </a:solidFill>
                <a:cs typeface="Banburi"/>
              </a:rPr>
              <a:t>แต่บรรดาผู้ที่รอคอยองค์พระผู้เป็นเจ้า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FFFFFF"/>
                </a:solidFill>
                <a:cs typeface="Banburi"/>
              </a:rPr>
              <a:t>ด้วยความหวัง จะฟื้นกำลังขึ้นใหม่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FFFFFF"/>
                </a:solidFill>
                <a:cs typeface="Banburi"/>
              </a:rPr>
              <a:t>พวกเขาจะกางปีกทะยานขึ้นเหมือนนกอินทรี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FFFFFF"/>
                </a:solidFill>
                <a:cs typeface="Banburi"/>
              </a:rPr>
              <a:t>พวกเขาจะวิ่งไปโดยไม่รู้จักเหน็ดเหนื่อย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FFFFFF"/>
                </a:solidFill>
                <a:cs typeface="Banburi"/>
              </a:rPr>
              <a:t>พวกเขาจะเดินไปโดยไม่อ่อนระโหยโรยแรง</a:t>
            </a:r>
          </a:p>
          <a:p>
            <a:pPr marL="0" lvl="0" indent="0" algn="ctr">
              <a:lnSpc>
                <a:spcPts val="10360"/>
              </a:lnSpc>
            </a:pPr>
            <a:r>
              <a:rPr lang="en-US" sz="7400">
                <a:solidFill>
                  <a:srgbClr val="FFFFFF"/>
                </a:solidFill>
                <a:latin typeface="Banburi Bold"/>
                <a:cs typeface="Banburi Bold"/>
              </a:rPr>
              <a:t>-อิสยาห์ 40:31</a:t>
            </a:r>
          </a:p>
        </p:txBody>
      </p:sp>
    </p:spTree>
    <p:extLst>
      <p:ext uri="{BB962C8B-B14F-4D97-AF65-F5344CB8AC3E}">
        <p14:creationId xmlns:p14="http://schemas.microsoft.com/office/powerpoint/2010/main" val="552624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000000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000000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55584" y="494032"/>
            <a:ext cx="16032416" cy="91560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cs typeface="Banburi"/>
              </a:rPr>
              <a:t>ยาโคบเอ๋ย เหตุใดท่านจึงพูด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cs typeface="Banburi"/>
              </a:rPr>
              <a:t>อิสราเอลเอ๋ย เหตุใดท่านจึงบ่นว่า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latin typeface="Banburi"/>
                <a:cs typeface="Banburi"/>
              </a:rPr>
              <a:t>“ทางของเราถูกซ่อนไว้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cs typeface="Banburi"/>
              </a:rPr>
              <a:t>จากองค์พระผู้เป็นเจ้า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cs typeface="Banburi"/>
              </a:rPr>
              <a:t>นั่นคือพระเจ้าของเรา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latin typeface="Banburi"/>
                <a:cs typeface="Banburi"/>
              </a:rPr>
              <a:t>ไม่ทรงแยแสเรื่องของเรา”?</a:t>
            </a:r>
          </a:p>
          <a:p>
            <a:pPr marL="0" lvl="0" indent="0"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latin typeface="Banburi Bold"/>
                <a:cs typeface="Banburi Bold"/>
              </a:rPr>
              <a:t>-อิสยาห์ 40:27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000000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000000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634367"/>
            <a:ext cx="17259300" cy="9066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 err="1">
                <a:solidFill>
                  <a:srgbClr val="000000"/>
                </a:solidFill>
                <a:latin typeface="Banburi"/>
                <a:cs typeface="Banburi"/>
              </a:rPr>
              <a:t>ท่านไม่เคยรู้หรือ?ท่านไม่เคยได้ยินหรอกหรือ</a:t>
            </a:r>
            <a:r>
              <a:rPr lang="en-US" sz="7200" dirty="0">
                <a:solidFill>
                  <a:srgbClr val="000000"/>
                </a:solidFill>
                <a:latin typeface="Banburi"/>
                <a:cs typeface="Banburi"/>
              </a:rPr>
              <a:t>?</a:t>
            </a:r>
          </a:p>
          <a:p>
            <a:pPr algn="ctr">
              <a:lnSpc>
                <a:spcPts val="10080"/>
              </a:lnSpc>
            </a:pPr>
            <a:r>
              <a:rPr lang="en-US" sz="7200" dirty="0" err="1">
                <a:solidFill>
                  <a:srgbClr val="000000"/>
                </a:solidFill>
                <a:cs typeface="Banburi"/>
              </a:rPr>
              <a:t>พระยาห์เวห์ทรงเป็นพระเจ้านิรันดร์</a:t>
            </a:r>
            <a:endParaRPr lang="en-US" sz="72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0080"/>
              </a:lnSpc>
            </a:pPr>
            <a:r>
              <a:rPr lang="en-US" sz="7200" dirty="0" err="1">
                <a:solidFill>
                  <a:srgbClr val="000000"/>
                </a:solidFill>
                <a:cs typeface="Banburi"/>
              </a:rPr>
              <a:t>พระผู้สร้างทุกสิ่งในโลก</a:t>
            </a:r>
            <a:endParaRPr lang="en-US" sz="72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0080"/>
              </a:lnSpc>
            </a:pPr>
            <a:r>
              <a:rPr lang="en-US" sz="7200" dirty="0" err="1">
                <a:solidFill>
                  <a:srgbClr val="000000"/>
                </a:solidFill>
                <a:highlight>
                  <a:srgbClr val="00FFFF"/>
                </a:highlight>
                <a:cs typeface="Banburi"/>
              </a:rPr>
              <a:t>พระองค์จะไม่ทรงอ่อนล้าหรือเหน็ดเหนื่อย</a:t>
            </a:r>
            <a:endParaRPr lang="en-US" sz="7200" dirty="0">
              <a:solidFill>
                <a:srgbClr val="000000"/>
              </a:solidFill>
              <a:highlight>
                <a:srgbClr val="00FFFF"/>
              </a:highlight>
              <a:cs typeface="Banburi"/>
            </a:endParaRPr>
          </a:p>
          <a:p>
            <a:pPr algn="ctr">
              <a:lnSpc>
                <a:spcPts val="10080"/>
              </a:lnSpc>
            </a:pPr>
            <a:r>
              <a:rPr lang="en-US" sz="7200" dirty="0" err="1">
                <a:solidFill>
                  <a:srgbClr val="000000"/>
                </a:solidFill>
                <a:cs typeface="Banburi"/>
              </a:rPr>
              <a:t>ความเข้าใจของพระองค์</a:t>
            </a:r>
            <a:endParaRPr lang="en-US" sz="72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0080"/>
              </a:lnSpc>
            </a:pPr>
            <a:r>
              <a:rPr lang="en-US" sz="7200" dirty="0" err="1">
                <a:solidFill>
                  <a:srgbClr val="000000"/>
                </a:solidFill>
                <a:cs typeface="Banburi"/>
              </a:rPr>
              <a:t>ไม่มีผู้ใดหยั่งถึงได้</a:t>
            </a:r>
            <a:endParaRPr lang="en-US" sz="7200" dirty="0">
              <a:solidFill>
                <a:srgbClr val="000000"/>
              </a:solidFill>
              <a:cs typeface="Banburi"/>
            </a:endParaRPr>
          </a:p>
          <a:p>
            <a:pPr marL="0" lvl="0" indent="0" algn="ctr">
              <a:lnSpc>
                <a:spcPts val="10080"/>
              </a:lnSpc>
            </a:pPr>
            <a:r>
              <a:rPr lang="en-US" sz="7200" dirty="0">
                <a:solidFill>
                  <a:srgbClr val="000000"/>
                </a:solidFill>
                <a:latin typeface="Banburi Bold"/>
                <a:cs typeface="Banburi Bold"/>
              </a:rPr>
              <a:t>-</a:t>
            </a:r>
            <a:r>
              <a:rPr lang="en-US" sz="7200" dirty="0" err="1">
                <a:solidFill>
                  <a:srgbClr val="000000"/>
                </a:solidFill>
                <a:latin typeface="Banburi Bold"/>
                <a:cs typeface="Banburi Bold"/>
              </a:rPr>
              <a:t>อิสยาห์</a:t>
            </a:r>
            <a:r>
              <a:rPr lang="en-US" sz="7200" dirty="0">
                <a:solidFill>
                  <a:srgbClr val="000000"/>
                </a:solidFill>
                <a:latin typeface="Banburi Bold"/>
                <a:cs typeface="Banburi Bold"/>
              </a:rPr>
              <a:t> 40:28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000000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000000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713344" y="1544638"/>
            <a:ext cx="16574656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0000"/>
                </a:solidFill>
                <a:cs typeface="Banburi"/>
              </a:rPr>
              <a:t>ข้าพเจ้ารอคอยองค์พระผู้เป็นเจ้า</a:t>
            </a:r>
            <a:endParaRPr lang="en-US" sz="80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0000"/>
                </a:solidFill>
                <a:cs typeface="Banburi"/>
              </a:rPr>
              <a:t>จิตวิญญาณของข้าพเจ้าเฝ้าคอย</a:t>
            </a:r>
            <a:endParaRPr lang="en-US" sz="80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0000"/>
                </a:solidFill>
                <a:cs typeface="Banburi"/>
              </a:rPr>
              <a:t>และฝากความหวังไว้</a:t>
            </a:r>
            <a:endParaRPr lang="en-US" sz="80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0000"/>
                </a:solidFill>
                <a:cs typeface="Banburi"/>
              </a:rPr>
              <a:t>ที่</a:t>
            </a:r>
            <a:r>
              <a:rPr lang="en-US" sz="8000" dirty="0" err="1">
                <a:solidFill>
                  <a:srgbClr val="000000"/>
                </a:solidFill>
                <a:highlight>
                  <a:srgbClr val="00FFFF"/>
                </a:highlight>
                <a:cs typeface="Banburi"/>
              </a:rPr>
              <a:t>พระวจนะของพระองค์</a:t>
            </a:r>
            <a:endParaRPr lang="en-US" sz="8000" dirty="0">
              <a:solidFill>
                <a:srgbClr val="000000"/>
              </a:solidFill>
              <a:highlight>
                <a:srgbClr val="00FFFF"/>
              </a:highlight>
              <a:cs typeface="Banburi"/>
            </a:endParaRPr>
          </a:p>
          <a:p>
            <a:pPr marL="0" lvl="0" indent="0"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Banburi Bold"/>
                <a:cs typeface="Banburi Bold"/>
              </a:rPr>
              <a:t>-</a:t>
            </a:r>
            <a:r>
              <a:rPr lang="en-US" sz="8000" dirty="0" err="1">
                <a:solidFill>
                  <a:srgbClr val="000000"/>
                </a:solidFill>
                <a:latin typeface="Banburi Bold"/>
                <a:cs typeface="Banburi Bold"/>
              </a:rPr>
              <a:t>สดุดี</a:t>
            </a:r>
            <a:r>
              <a:rPr lang="en-US" sz="8000" dirty="0">
                <a:solidFill>
                  <a:srgbClr val="000000"/>
                </a:solidFill>
                <a:latin typeface="Banburi Bold"/>
                <a:cs typeface="Banburi Bold"/>
              </a:rPr>
              <a:t> 130:5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28860" y="1028700"/>
            <a:ext cx="8482512" cy="7345380"/>
            <a:chOff x="0" y="0"/>
            <a:chExt cx="7029450" cy="6087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-28314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" name="Freeform 4"/>
          <p:cNvSpPr/>
          <p:nvPr/>
        </p:nvSpPr>
        <p:spPr>
          <a:xfrm>
            <a:off x="13846918" y="445408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14308763" y="8611462"/>
            <a:ext cx="3685299" cy="1578587"/>
            <a:chOff x="0" y="0"/>
            <a:chExt cx="4913732" cy="2104782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4913732" cy="2104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เอาชนะทุกอุปสรรค</a:t>
              </a:r>
            </a:p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กำลังของ</a:t>
              </a:r>
            </a:p>
            <a:p>
              <a:pPr algn="r">
                <a:lnSpc>
                  <a:spcPts val="4875"/>
                </a:lnSpc>
              </a:pPr>
              <a:r>
                <a:rPr lang="en-US" sz="4062">
                  <a:solidFill>
                    <a:srgbClr val="000000"/>
                  </a:solidFill>
                  <a:cs typeface="Banburi Bold"/>
                </a:rPr>
                <a:t>องค์พระผู้เป็นเจ้า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0" y="542202"/>
              <a:ext cx="2700505" cy="8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r">
                <a:lnSpc>
                  <a:spcPts val="4875"/>
                </a:lnSpc>
                <a:spcBef>
                  <a:spcPct val="0"/>
                </a:spcBef>
              </a:pPr>
              <a:r>
                <a:rPr lang="en-US" sz="4062" u="none" strike="noStrike">
                  <a:solidFill>
                    <a:srgbClr val="000000"/>
                  </a:solidFill>
                  <a:cs typeface="Banburi Bold"/>
                </a:rPr>
                <a:t>ด้วย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2579633"/>
            <a:ext cx="13643352" cy="5238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95"/>
              </a:lnSpc>
            </a:pPr>
            <a:r>
              <a:rPr lang="en-US" sz="5997">
                <a:solidFill>
                  <a:srgbClr val="000000"/>
                </a:solidFill>
                <a:cs typeface="Banburi Bold"/>
              </a:rPr>
              <a:t>การรอคอยองค์พระผู้เป็นเจ้า คือ</a:t>
            </a:r>
          </a:p>
          <a:p>
            <a:pPr algn="ctr">
              <a:lnSpc>
                <a:spcPts val="8395"/>
              </a:lnSpc>
            </a:pPr>
            <a:r>
              <a:rPr lang="en-US" sz="5997">
                <a:solidFill>
                  <a:srgbClr val="000000"/>
                </a:solidFill>
                <a:cs typeface="Banburi Bold"/>
              </a:rPr>
              <a:t>การลงมือทำส่วนของเรา</a:t>
            </a:r>
          </a:p>
          <a:p>
            <a:pPr algn="ctr">
              <a:lnSpc>
                <a:spcPts val="8395"/>
              </a:lnSpc>
            </a:pPr>
            <a:r>
              <a:rPr lang="en-US" sz="5997">
                <a:solidFill>
                  <a:srgbClr val="000000"/>
                </a:solidFill>
                <a:cs typeface="Banburi Bold"/>
              </a:rPr>
              <a:t>ตามถ้อยคำขององค์พระผู้เป็นเจ้า</a:t>
            </a:r>
          </a:p>
          <a:p>
            <a:pPr algn="ctr">
              <a:lnSpc>
                <a:spcPts val="8395"/>
              </a:lnSpc>
            </a:pPr>
            <a:r>
              <a:rPr lang="en-US" sz="5997">
                <a:solidFill>
                  <a:srgbClr val="000000"/>
                </a:solidFill>
                <a:cs typeface="Banburi Bold"/>
              </a:rPr>
              <a:t>และเฝ้าดูพระองค์ทรงทำตาม</a:t>
            </a:r>
          </a:p>
          <a:p>
            <a:pPr marL="0" lvl="0" indent="0" algn="ctr">
              <a:lnSpc>
                <a:spcPts val="8395"/>
              </a:lnSpc>
            </a:pPr>
            <a:r>
              <a:rPr lang="en-US" sz="5997">
                <a:solidFill>
                  <a:srgbClr val="000000"/>
                </a:solidFill>
                <a:cs typeface="Banburi Bold"/>
              </a:rPr>
              <a:t>ถ้อยคำของพระองค์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711704" y="-371475"/>
            <a:ext cx="4219944" cy="341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  <a:spcBef>
                <a:spcPct val="0"/>
              </a:spcBef>
            </a:pPr>
            <a:r>
              <a:rPr lang="en-US" sz="20000">
                <a:solidFill>
                  <a:srgbClr val="34571A"/>
                </a:solidFill>
                <a:latin typeface="Banburi Bold"/>
              </a:rPr>
              <a:t>3.3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7246" y="8110106"/>
            <a:ext cx="13328860" cy="189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00"/>
              </a:lnSpc>
            </a:pPr>
            <a:r>
              <a:rPr lang="en-US" sz="6000">
                <a:solidFill>
                  <a:srgbClr val="000000"/>
                </a:solidFill>
                <a:latin typeface="Banburi"/>
                <a:cs typeface="Banburi"/>
              </a:rPr>
              <a:t>- อิสยาห์ 26:8, ยอห์น 14:21, 23,</a:t>
            </a:r>
          </a:p>
          <a:p>
            <a:pPr algn="ctr">
              <a:lnSpc>
                <a:spcPts val="7500"/>
              </a:lnSpc>
            </a:pPr>
            <a:r>
              <a:rPr lang="en-US" sz="6000">
                <a:solidFill>
                  <a:srgbClr val="000000"/>
                </a:solidFill>
                <a:latin typeface="Banburi"/>
                <a:cs typeface="Banburi"/>
              </a:rPr>
              <a:t>เยเรมีย์ 1:12, ยอห์น 5:6-9, 1 เปโตร 2:24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000000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000000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54897" y="494580"/>
            <a:ext cx="16433103" cy="9335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000000"/>
                </a:solidFill>
                <a:cs typeface="Banburi"/>
              </a:rPr>
              <a:t>ข้าแต่องค์พระผู้เป็นเจ้า</a:t>
            </a:r>
            <a:endParaRPr lang="en-US" sz="74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000000"/>
                </a:solidFill>
                <a:cs typeface="Banburi"/>
              </a:rPr>
              <a:t>ข้าพระองค์ทั้งหลายรอคอยพระองค์</a:t>
            </a:r>
            <a:endParaRPr lang="en-US" sz="74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000000"/>
                </a:solidFill>
                <a:cs typeface="Banburi"/>
              </a:rPr>
              <a:t>โดย</a:t>
            </a:r>
            <a:r>
              <a:rPr lang="en-US" sz="7400" dirty="0" err="1">
                <a:solidFill>
                  <a:srgbClr val="000000"/>
                </a:solidFill>
                <a:highlight>
                  <a:srgbClr val="00FFFF"/>
                </a:highlight>
                <a:cs typeface="Banburi"/>
              </a:rPr>
              <a:t>ดำเนินอยู่ในทางแห่งบทบัญญัติ</a:t>
            </a:r>
            <a:endParaRPr lang="en-US" sz="7400" dirty="0">
              <a:solidFill>
                <a:srgbClr val="000000"/>
              </a:solidFill>
              <a:highlight>
                <a:srgbClr val="00FFFF"/>
              </a:highlight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000000"/>
                </a:solidFill>
                <a:cs typeface="Banburi"/>
              </a:rPr>
              <a:t>ของพระองค์พระนามและกิตติศัพท์</a:t>
            </a:r>
            <a:endParaRPr lang="en-US" sz="74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000000"/>
                </a:solidFill>
                <a:cs typeface="Banburi"/>
              </a:rPr>
              <a:t>ของพระองค์เป็นความปรารถนา</a:t>
            </a:r>
            <a:endParaRPr lang="en-US" sz="74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000000"/>
                </a:solidFill>
                <a:cs typeface="Banburi"/>
              </a:rPr>
              <a:t>ในใจของข้าพระองค์ทั้งหลาย</a:t>
            </a:r>
            <a:endParaRPr lang="en-US" sz="7400" dirty="0">
              <a:solidFill>
                <a:srgbClr val="000000"/>
              </a:solidFill>
              <a:cs typeface="Banburi"/>
            </a:endParaRPr>
          </a:p>
          <a:p>
            <a:pPr marL="0" lvl="0" indent="0" algn="ctr">
              <a:lnSpc>
                <a:spcPts val="10360"/>
              </a:lnSpc>
            </a:pPr>
            <a:r>
              <a:rPr lang="en-US" sz="7400" dirty="0">
                <a:solidFill>
                  <a:srgbClr val="000000"/>
                </a:solidFill>
                <a:latin typeface="Banburi Bold"/>
                <a:cs typeface="Banburi Bold"/>
              </a:rPr>
              <a:t>-</a:t>
            </a:r>
            <a:r>
              <a:rPr lang="en-US" sz="7400" dirty="0" err="1">
                <a:solidFill>
                  <a:srgbClr val="000000"/>
                </a:solidFill>
                <a:latin typeface="Banburi Bold"/>
                <a:cs typeface="Banburi Bold"/>
              </a:rPr>
              <a:t>อิสยาห์</a:t>
            </a:r>
            <a:r>
              <a:rPr lang="en-US" sz="7400" dirty="0">
                <a:solidFill>
                  <a:srgbClr val="000000"/>
                </a:solidFill>
                <a:latin typeface="Banburi Bold"/>
                <a:cs typeface="Banburi Bold"/>
              </a:rPr>
              <a:t> 26:8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000000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000000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37255" y="1151257"/>
            <a:ext cx="16650745" cy="7841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latin typeface="Banburi"/>
                <a:cs typeface="Banburi"/>
              </a:rPr>
              <a:t> ผู้ใดที่ยึดถือและเชื่อฟังคำบัญชาของเรา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cs typeface="Banburi"/>
              </a:rPr>
              <a:t>ผู้นั้นก็คือผู้ที่รักเรา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cs typeface="Banburi"/>
              </a:rPr>
              <a:t>พระบิดาของเราจะทรงรักผู้ที่รักเรา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cs typeface="Banburi"/>
              </a:rPr>
              <a:t>และเราเองก็จะรักเขา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latin typeface="Banburi"/>
                <a:cs typeface="Banburi"/>
              </a:rPr>
              <a:t>และจะสำแดงตัวเราเองแก่เขาด้วย”</a:t>
            </a:r>
          </a:p>
          <a:p>
            <a:pPr marL="0" lvl="0" indent="0"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latin typeface="Banburi Bold"/>
                <a:cs typeface="Banburi Bold"/>
              </a:rPr>
              <a:t>-ยอห์น 14:21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000000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000000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06820" y="1808482"/>
            <a:ext cx="16681180" cy="6527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 dirty="0">
                <a:solidFill>
                  <a:srgbClr val="000000"/>
                </a:solidFill>
                <a:latin typeface="Banburi"/>
                <a:cs typeface="Banburi"/>
              </a:rPr>
              <a:t> </a:t>
            </a:r>
            <a:r>
              <a:rPr lang="en-US" sz="7400" dirty="0" err="1">
                <a:solidFill>
                  <a:srgbClr val="000000"/>
                </a:solidFill>
                <a:latin typeface="Banburi"/>
                <a:cs typeface="Banburi"/>
              </a:rPr>
              <a:t>พระเยซูตรัสตอบว่า</a:t>
            </a:r>
            <a:endParaRPr lang="en-US" sz="7400" dirty="0">
              <a:solidFill>
                <a:srgbClr val="000000"/>
              </a:solidFill>
              <a:latin typeface="Banburi"/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>
                <a:solidFill>
                  <a:srgbClr val="000000"/>
                </a:solidFill>
                <a:latin typeface="Banburi"/>
                <a:cs typeface="Banburi"/>
              </a:rPr>
              <a:t>“</a:t>
            </a:r>
            <a:r>
              <a:rPr lang="en-US" sz="7400" dirty="0" err="1">
                <a:solidFill>
                  <a:srgbClr val="000000"/>
                </a:solidFill>
                <a:latin typeface="Banburi"/>
                <a:cs typeface="Banburi"/>
              </a:rPr>
              <a:t>ถ้าผู้ใดรักเราเขาจะเชื่อฟังคำสอนของเรา</a:t>
            </a:r>
            <a:endParaRPr lang="en-US" sz="7400" dirty="0">
              <a:solidFill>
                <a:srgbClr val="000000"/>
              </a:solidFill>
              <a:latin typeface="Banburi"/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000000"/>
                </a:solidFill>
                <a:cs typeface="Banburi"/>
              </a:rPr>
              <a:t>พระบิดาของเราจะทรงรักเขา</a:t>
            </a:r>
            <a:endParaRPr lang="en-US" sz="74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0360"/>
              </a:lnSpc>
            </a:pPr>
            <a:r>
              <a:rPr lang="en-US" sz="7400" dirty="0" err="1">
                <a:solidFill>
                  <a:srgbClr val="000000"/>
                </a:solidFill>
                <a:cs typeface="Banburi"/>
              </a:rPr>
              <a:t>พระบิดากับเราจะมาหาเขาและอยู่กับเขา</a:t>
            </a:r>
            <a:endParaRPr lang="en-US" sz="7400" dirty="0">
              <a:solidFill>
                <a:srgbClr val="000000"/>
              </a:solidFill>
              <a:cs typeface="Banburi"/>
            </a:endParaRPr>
          </a:p>
          <a:p>
            <a:pPr marL="0" lvl="0" indent="0" algn="ctr">
              <a:lnSpc>
                <a:spcPts val="10360"/>
              </a:lnSpc>
            </a:pPr>
            <a:r>
              <a:rPr lang="en-US" sz="7400" dirty="0">
                <a:solidFill>
                  <a:srgbClr val="000000"/>
                </a:solidFill>
                <a:latin typeface="Banburi Bold"/>
                <a:cs typeface="Banburi Bold"/>
              </a:rPr>
              <a:t>-</a:t>
            </a:r>
            <a:r>
              <a:rPr lang="en-US" sz="7400" dirty="0" err="1">
                <a:solidFill>
                  <a:srgbClr val="000000"/>
                </a:solidFill>
                <a:latin typeface="Banburi Bold"/>
                <a:cs typeface="Banburi Bold"/>
              </a:rPr>
              <a:t>ยอห์น</a:t>
            </a:r>
            <a:r>
              <a:rPr lang="en-US" sz="7400" dirty="0">
                <a:solidFill>
                  <a:srgbClr val="000000"/>
                </a:solidFill>
                <a:latin typeface="Banburi Bold"/>
                <a:cs typeface="Banburi Bold"/>
              </a:rPr>
              <a:t> 14:23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000000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000000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82918" y="1808482"/>
            <a:ext cx="15905082" cy="65271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latin typeface="Banburi"/>
                <a:cs typeface="Banburi"/>
              </a:rPr>
              <a:t> องค์พระผู้เป็นเจ้าตรัสว่า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latin typeface="Banburi"/>
                <a:cs typeface="Banburi"/>
              </a:rPr>
              <a:t>“ถูกต้องแล้ว นั่นหมายความว่า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cs typeface="Banburi"/>
              </a:rPr>
              <a:t>เรากำลังเฝ้าดู</a:t>
            </a:r>
          </a:p>
          <a:p>
            <a:pPr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latin typeface="Banburi"/>
                <a:cs typeface="Banburi"/>
              </a:rPr>
              <a:t>ให้เป็นไปตามคำที่เราได้ลั่นวาจาไว้”</a:t>
            </a:r>
          </a:p>
          <a:p>
            <a:pPr marL="0" lvl="0" indent="0" algn="ctr">
              <a:lnSpc>
                <a:spcPts val="10360"/>
              </a:lnSpc>
            </a:pPr>
            <a:r>
              <a:rPr lang="en-US" sz="7400">
                <a:solidFill>
                  <a:srgbClr val="000000"/>
                </a:solidFill>
                <a:latin typeface="Banburi Bold"/>
                <a:cs typeface="Banburi Bold"/>
              </a:rPr>
              <a:t>- เยเรมีย์ 1:12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000000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000000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382918" y="1808482"/>
            <a:ext cx="15905082" cy="6668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360"/>
              </a:lnSpc>
            </a:pPr>
            <a:r>
              <a:rPr lang="th-TH" sz="8000" dirty="0">
                <a:solidFill>
                  <a:srgbClr val="000000"/>
                </a:solidFill>
                <a:cs typeface="Banburi"/>
              </a:rPr>
              <a:t>และพระผู้เป็นเจ้ากล่าวกับข้าพเจ้าว่า</a:t>
            </a:r>
          </a:p>
          <a:p>
            <a:pPr algn="ctr">
              <a:lnSpc>
                <a:spcPts val="10360"/>
              </a:lnSpc>
            </a:pPr>
            <a:r>
              <a:rPr lang="th-TH" sz="8000" dirty="0">
                <a:solidFill>
                  <a:srgbClr val="000000"/>
                </a:solidFill>
                <a:cs typeface="Banburi"/>
              </a:rPr>
              <a:t>“เจ้าเห็นอย่างถูกต้องแล้ว</a:t>
            </a:r>
          </a:p>
          <a:p>
            <a:pPr algn="ctr">
              <a:lnSpc>
                <a:spcPts val="10360"/>
              </a:lnSpc>
            </a:pPr>
            <a:r>
              <a:rPr lang="th-TH" sz="8000" dirty="0">
                <a:solidFill>
                  <a:srgbClr val="000000"/>
                </a:solidFill>
                <a:cs typeface="Banburi"/>
              </a:rPr>
              <a:t>เพราะเรากำลังดูว่าสิ่งนั้น</a:t>
            </a:r>
          </a:p>
          <a:p>
            <a:pPr algn="ctr">
              <a:lnSpc>
                <a:spcPts val="10360"/>
              </a:lnSpc>
            </a:pPr>
            <a:r>
              <a:rPr lang="th-TH" sz="8000" dirty="0">
                <a:solidFill>
                  <a:srgbClr val="000000"/>
                </a:solidFill>
                <a:cs typeface="Banburi"/>
              </a:rPr>
              <a:t>เกิดขึ้นตามคำของเรา”</a:t>
            </a:r>
            <a:endParaRPr lang="en-US" sz="8000" dirty="0">
              <a:solidFill>
                <a:srgbClr val="000000"/>
              </a:solidFill>
              <a:cs typeface="Banburi"/>
            </a:endParaRPr>
          </a:p>
          <a:p>
            <a:pPr marL="0" lvl="0" indent="0" algn="ctr">
              <a:lnSpc>
                <a:spcPts val="10360"/>
              </a:lnSpc>
            </a:pPr>
            <a:r>
              <a:rPr lang="en-US" sz="8000" dirty="0">
                <a:solidFill>
                  <a:srgbClr val="000000"/>
                </a:solidFill>
                <a:latin typeface="Banburi Bold"/>
                <a:cs typeface="Banburi Bold"/>
              </a:rPr>
              <a:t>- </a:t>
            </a:r>
            <a:r>
              <a:rPr lang="en-US" sz="8000" dirty="0" err="1">
                <a:solidFill>
                  <a:srgbClr val="000000"/>
                </a:solidFill>
                <a:latin typeface="Banburi Bold"/>
                <a:cs typeface="Banburi Bold"/>
              </a:rPr>
              <a:t>เยเรมีย์</a:t>
            </a:r>
            <a:r>
              <a:rPr lang="en-US" sz="8000" dirty="0">
                <a:solidFill>
                  <a:srgbClr val="000000"/>
                </a:solidFill>
                <a:latin typeface="Banburi Bold"/>
                <a:cs typeface="Banburi Bold"/>
              </a:rPr>
              <a:t> 1:12 </a:t>
            </a:r>
            <a:r>
              <a:rPr lang="th-TH" sz="8000" dirty="0">
                <a:solidFill>
                  <a:srgbClr val="000000"/>
                </a:solidFill>
                <a:latin typeface="Banburi Bold"/>
                <a:cs typeface="Banburi Bold"/>
              </a:rPr>
              <a:t>(</a:t>
            </a:r>
            <a:r>
              <a:rPr lang="en-US" sz="8000" dirty="0">
                <a:solidFill>
                  <a:srgbClr val="000000"/>
                </a:solidFill>
                <a:latin typeface="Banburi Bold"/>
                <a:cs typeface="Banburi Bold"/>
              </a:rPr>
              <a:t>NTV</a:t>
            </a:r>
            <a:r>
              <a:rPr lang="th-TH" sz="8000" dirty="0">
                <a:solidFill>
                  <a:srgbClr val="000000"/>
                </a:solidFill>
                <a:latin typeface="Banburi Bold"/>
                <a:cs typeface="Banburi Bold"/>
              </a:rPr>
              <a:t>)</a:t>
            </a:r>
            <a:endParaRPr lang="en-US" sz="8000" dirty="0">
              <a:solidFill>
                <a:srgbClr val="000000"/>
              </a:solidFill>
              <a:latin typeface="Banburi Bold"/>
              <a:cs typeface="Banburi Bold"/>
            </a:endParaRPr>
          </a:p>
        </p:txBody>
      </p:sp>
    </p:spTree>
    <p:extLst>
      <p:ext uri="{BB962C8B-B14F-4D97-AF65-F5344CB8AC3E}">
        <p14:creationId xmlns:p14="http://schemas.microsoft.com/office/powerpoint/2010/main" val="40380019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000000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000000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570124" y="1544638"/>
            <a:ext cx="15717876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0000"/>
                </a:solidFill>
                <a:cs typeface="Banburi"/>
              </a:rPr>
              <a:t>เมื่อพระเยซูทรงเห็นเขานอนอยู่</a:t>
            </a:r>
            <a:endParaRPr lang="en-US" sz="80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0000"/>
                </a:solidFill>
                <a:cs typeface="Banburi"/>
              </a:rPr>
              <a:t>และทรงทราบว่าเขาตกอยู่ในสภาพ</a:t>
            </a:r>
            <a:endParaRPr lang="en-US" sz="80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0000"/>
                </a:solidFill>
                <a:cs typeface="Banburi"/>
              </a:rPr>
              <a:t>นี้มานาน</a:t>
            </a:r>
            <a:r>
              <a:rPr lang="en-US" sz="8000" dirty="0">
                <a:solidFill>
                  <a:srgbClr val="000000"/>
                </a:solidFill>
                <a:cs typeface="Banburi"/>
              </a:rPr>
              <a:t> </a:t>
            </a:r>
            <a:r>
              <a:rPr lang="en-US" sz="8000" dirty="0" err="1">
                <a:solidFill>
                  <a:srgbClr val="000000"/>
                </a:solidFill>
                <a:cs typeface="Banburi"/>
              </a:rPr>
              <a:t>ก็ตรัสกับเขาว่า</a:t>
            </a:r>
            <a:endParaRPr lang="en-US" sz="80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highlight>
                  <a:srgbClr val="00FFFF"/>
                </a:highlight>
                <a:latin typeface="Banburi"/>
                <a:cs typeface="Banburi"/>
              </a:rPr>
              <a:t>“</a:t>
            </a:r>
            <a:r>
              <a:rPr lang="en-US" sz="8000" dirty="0" err="1">
                <a:solidFill>
                  <a:srgbClr val="000000"/>
                </a:solidFill>
                <a:highlight>
                  <a:srgbClr val="00FFFF"/>
                </a:highlight>
                <a:latin typeface="Banburi"/>
                <a:cs typeface="Banburi"/>
              </a:rPr>
              <a:t>ท่านต้องการจะหายโรคหรือไม่</a:t>
            </a:r>
            <a:r>
              <a:rPr lang="en-US" sz="8000" dirty="0">
                <a:solidFill>
                  <a:srgbClr val="000000"/>
                </a:solidFill>
                <a:highlight>
                  <a:srgbClr val="00FFFF"/>
                </a:highlight>
                <a:latin typeface="Banburi"/>
                <a:cs typeface="Banburi"/>
              </a:rPr>
              <a:t>?”</a:t>
            </a:r>
          </a:p>
          <a:p>
            <a:pPr marL="0" lvl="0" indent="0"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Banburi Bold"/>
                <a:cs typeface="Banburi Bold"/>
              </a:rPr>
              <a:t>- </a:t>
            </a:r>
            <a:r>
              <a:rPr lang="en-US" sz="8000" dirty="0" err="1">
                <a:solidFill>
                  <a:srgbClr val="000000"/>
                </a:solidFill>
                <a:latin typeface="Banburi Bold"/>
                <a:cs typeface="Banburi Bold"/>
              </a:rPr>
              <a:t>ยอห์น</a:t>
            </a:r>
            <a:r>
              <a:rPr lang="en-US" sz="8000" dirty="0">
                <a:solidFill>
                  <a:srgbClr val="000000"/>
                </a:solidFill>
                <a:latin typeface="Banburi Bold"/>
                <a:cs typeface="Banburi Bold"/>
              </a:rPr>
              <a:t> 5:6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435" y="3956138"/>
            <a:ext cx="7310937" cy="6330862"/>
            <a:chOff x="0" y="0"/>
            <a:chExt cx="7029450" cy="6087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-8953" r="-19361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27657" y="0"/>
            <a:ext cx="7310937" cy="6330862"/>
            <a:chOff x="0" y="0"/>
            <a:chExt cx="7029450" cy="60871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-27898" r="-416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6" name="Freeform 6"/>
          <p:cNvSpPr/>
          <p:nvPr/>
        </p:nvSpPr>
        <p:spPr>
          <a:xfrm>
            <a:off x="10572467" y="-4395338"/>
            <a:ext cx="7310937" cy="6321189"/>
          </a:xfrm>
          <a:custGeom>
            <a:avLst/>
            <a:gdLst/>
            <a:ahLst/>
            <a:cxnLst/>
            <a:rect l="l" t="t" r="r" b="b"/>
            <a:pathLst>
              <a:path w="7310937" h="6321189">
                <a:moveTo>
                  <a:pt x="0" y="0"/>
                </a:moveTo>
                <a:lnTo>
                  <a:pt x="7310937" y="0"/>
                </a:lnTo>
                <a:lnTo>
                  <a:pt x="7310937" y="6321189"/>
                </a:lnTo>
                <a:lnTo>
                  <a:pt x="0" y="6321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7" name="Freeform 7"/>
          <p:cNvSpPr/>
          <p:nvPr/>
        </p:nvSpPr>
        <p:spPr>
          <a:xfrm>
            <a:off x="156081" y="8122769"/>
            <a:ext cx="7857716" cy="6797773"/>
          </a:xfrm>
          <a:custGeom>
            <a:avLst/>
            <a:gdLst/>
            <a:ahLst/>
            <a:cxnLst/>
            <a:rect l="l" t="t" r="r" b="b"/>
            <a:pathLst>
              <a:path w="7857716" h="6797773">
                <a:moveTo>
                  <a:pt x="0" y="0"/>
                </a:moveTo>
                <a:lnTo>
                  <a:pt x="7857716" y="0"/>
                </a:lnTo>
                <a:lnTo>
                  <a:pt x="7857716" y="6797773"/>
                </a:lnTo>
                <a:lnTo>
                  <a:pt x="0" y="6797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8" name="Freeform 8"/>
          <p:cNvSpPr/>
          <p:nvPr/>
        </p:nvSpPr>
        <p:spPr>
          <a:xfrm>
            <a:off x="1370507" y="8361061"/>
            <a:ext cx="7310937" cy="6321189"/>
          </a:xfrm>
          <a:custGeom>
            <a:avLst/>
            <a:gdLst/>
            <a:ahLst/>
            <a:cxnLst/>
            <a:rect l="l" t="t" r="r" b="b"/>
            <a:pathLst>
              <a:path w="7310937" h="6321189">
                <a:moveTo>
                  <a:pt x="0" y="0"/>
                </a:moveTo>
                <a:lnTo>
                  <a:pt x="7310937" y="0"/>
                </a:lnTo>
                <a:lnTo>
                  <a:pt x="7310937" y="6321189"/>
                </a:lnTo>
                <a:lnTo>
                  <a:pt x="0" y="63211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13330442" y="-2370186"/>
            <a:ext cx="7857716" cy="6797773"/>
          </a:xfrm>
          <a:custGeom>
            <a:avLst/>
            <a:gdLst/>
            <a:ahLst/>
            <a:cxnLst/>
            <a:rect l="l" t="t" r="r" b="b"/>
            <a:pathLst>
              <a:path w="7857716" h="6797773">
                <a:moveTo>
                  <a:pt x="0" y="0"/>
                </a:moveTo>
                <a:lnTo>
                  <a:pt x="7857716" y="0"/>
                </a:lnTo>
                <a:lnTo>
                  <a:pt x="7857716" y="6797772"/>
                </a:lnTo>
                <a:lnTo>
                  <a:pt x="0" y="6797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TextBox 10"/>
          <p:cNvSpPr txBox="1"/>
          <p:nvPr/>
        </p:nvSpPr>
        <p:spPr>
          <a:xfrm>
            <a:off x="3360167" y="8708413"/>
            <a:ext cx="3685299" cy="157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88"/>
              </a:lnSpc>
            </a:pPr>
            <a:r>
              <a:rPr lang="en-US" sz="3156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788"/>
              </a:lnSpc>
            </a:pPr>
            <a:r>
              <a:rPr lang="en-US" sz="3156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875"/>
              </a:lnSpc>
            </a:pPr>
            <a:r>
              <a:rPr lang="en-US" sz="4062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60167" y="9115065"/>
            <a:ext cx="2026714" cy="613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875"/>
              </a:lnSpc>
              <a:spcBef>
                <a:spcPct val="0"/>
              </a:spcBef>
            </a:pPr>
            <a:r>
              <a:rPr lang="en-US" sz="4062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782555" y="1763926"/>
            <a:ext cx="13505445" cy="6296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599"/>
              </a:lnSpc>
              <a:spcBef>
                <a:spcPct val="0"/>
              </a:spcBef>
            </a:pPr>
            <a:r>
              <a:rPr lang="en-US" sz="8999">
                <a:solidFill>
                  <a:srgbClr val="000000"/>
                </a:solidFill>
                <a:cs typeface="Banburi Bold"/>
              </a:rPr>
              <a:t>พระองค์ประทาน</a:t>
            </a:r>
          </a:p>
          <a:p>
            <a:pPr algn="just">
              <a:lnSpc>
                <a:spcPts val="12599"/>
              </a:lnSpc>
              <a:spcBef>
                <a:spcPct val="0"/>
              </a:spcBef>
            </a:pPr>
            <a:r>
              <a:rPr lang="en-US" sz="8999">
                <a:solidFill>
                  <a:srgbClr val="000000"/>
                </a:solidFill>
                <a:cs typeface="Banburi Bold"/>
              </a:rPr>
              <a:t>กำลังแก่ผู้อ่อนล้า</a:t>
            </a:r>
          </a:p>
          <a:p>
            <a:pPr algn="just">
              <a:lnSpc>
                <a:spcPts val="12599"/>
              </a:lnSpc>
              <a:spcBef>
                <a:spcPct val="0"/>
              </a:spcBef>
            </a:pPr>
            <a:r>
              <a:rPr lang="en-US" sz="8999">
                <a:solidFill>
                  <a:srgbClr val="000000"/>
                </a:solidFill>
                <a:cs typeface="Banburi Bold"/>
              </a:rPr>
              <a:t>และทรงเพิ่มพละกำลัง</a:t>
            </a:r>
          </a:p>
          <a:p>
            <a:pPr algn="just">
              <a:lnSpc>
                <a:spcPts val="12599"/>
              </a:lnSpc>
              <a:spcBef>
                <a:spcPct val="0"/>
              </a:spcBef>
            </a:pPr>
            <a:r>
              <a:rPr lang="en-US" sz="8999">
                <a:solidFill>
                  <a:srgbClr val="000000"/>
                </a:solidFill>
                <a:cs typeface="Banburi Bold"/>
              </a:rPr>
              <a:t>แก่ผู้อ่อนแอ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182726" y="912481"/>
            <a:ext cx="1357397" cy="462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71"/>
              </a:lnSpc>
              <a:spcBef>
                <a:spcPct val="0"/>
              </a:spcBef>
            </a:pPr>
            <a:r>
              <a:rPr lang="en-US" sz="27051">
                <a:solidFill>
                  <a:srgbClr val="34571A"/>
                </a:solidFill>
                <a:latin typeface="Banburi Bold"/>
              </a:rPr>
              <a:t>1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000000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000000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54897" y="66108"/>
            <a:ext cx="16433103" cy="8464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endParaRPr/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Banburi"/>
                <a:cs typeface="Banburi"/>
              </a:rPr>
              <a:t>คนป่วยนั้นทูลว่า “ท่านเจ้าข้า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cs typeface="Banburi"/>
              </a:rPr>
              <a:t>เวลาน้ำกระเพื่อมไม่มีใครช่วย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cs typeface="Banburi"/>
              </a:rPr>
              <a:t>ข้าพเจ้าลงสระ ขณะที่ข้าพเจ้าพยายาม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Banburi"/>
                <a:cs typeface="Banburi"/>
              </a:rPr>
              <a:t>จะลงไป คนอื่นก็ลงไปก่อนแล้ว”</a:t>
            </a:r>
          </a:p>
          <a:p>
            <a:pPr marL="0" lvl="0" indent="0"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Banburi Bold"/>
                <a:cs typeface="Banburi Bold"/>
              </a:rPr>
              <a:t>- ยอห์น 5:7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000000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000000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632230" y="619316"/>
            <a:ext cx="15655770" cy="86177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Banburi"/>
                <a:cs typeface="Banburi"/>
              </a:rPr>
              <a:t>8 </a:t>
            </a:r>
            <a:r>
              <a:rPr lang="en-US" sz="8000" dirty="0" err="1">
                <a:solidFill>
                  <a:srgbClr val="000000"/>
                </a:solidFill>
                <a:latin typeface="Banburi"/>
                <a:cs typeface="Banburi"/>
              </a:rPr>
              <a:t>พระเยซูจึงตรัสกับเขาว่า</a:t>
            </a:r>
            <a:endParaRPr lang="en-US" sz="8000" dirty="0">
              <a:solidFill>
                <a:srgbClr val="000000"/>
              </a:solidFill>
              <a:latin typeface="Banburi"/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Banburi"/>
                <a:cs typeface="Banburi"/>
              </a:rPr>
              <a:t>“</a:t>
            </a:r>
            <a:r>
              <a:rPr lang="en-US" sz="8000" dirty="0" err="1">
                <a:solidFill>
                  <a:srgbClr val="000000"/>
                </a:solidFill>
                <a:latin typeface="Banburi"/>
                <a:cs typeface="Banburi"/>
              </a:rPr>
              <a:t>จงลุกขึ้น</a:t>
            </a:r>
            <a:r>
              <a:rPr lang="en-US" sz="8000" dirty="0">
                <a:solidFill>
                  <a:srgbClr val="000000"/>
                </a:solidFill>
                <a:latin typeface="Banburi"/>
                <a:cs typeface="Banburi"/>
              </a:rPr>
              <a:t>! </a:t>
            </a:r>
            <a:r>
              <a:rPr lang="en-US" sz="8000" dirty="0" err="1">
                <a:solidFill>
                  <a:srgbClr val="000000"/>
                </a:solidFill>
                <a:latin typeface="Banburi"/>
                <a:cs typeface="Banburi"/>
              </a:rPr>
              <a:t>ยกที่นอนเดินไปเถิด</a:t>
            </a:r>
            <a:r>
              <a:rPr lang="en-US" sz="8000" dirty="0">
                <a:solidFill>
                  <a:srgbClr val="000000"/>
                </a:solidFill>
                <a:latin typeface="Banburi"/>
                <a:cs typeface="Banburi"/>
              </a:rPr>
              <a:t>”</a:t>
            </a:r>
          </a:p>
          <a:p>
            <a:pPr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Banburi"/>
                <a:cs typeface="Banburi"/>
              </a:rPr>
              <a:t>9 </a:t>
            </a:r>
            <a:r>
              <a:rPr lang="en-US" sz="8000" dirty="0" err="1">
                <a:solidFill>
                  <a:srgbClr val="000000"/>
                </a:solidFill>
                <a:latin typeface="Banburi"/>
                <a:cs typeface="Banburi"/>
              </a:rPr>
              <a:t>ชายผู้นี้ก็หายโรคทันที</a:t>
            </a:r>
            <a:endParaRPr lang="en-US" sz="8000" dirty="0">
              <a:solidFill>
                <a:srgbClr val="000000"/>
              </a:solidFill>
              <a:latin typeface="Banburi"/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0000"/>
                </a:solidFill>
                <a:highlight>
                  <a:srgbClr val="00FFFF"/>
                </a:highlight>
                <a:cs typeface="Banburi"/>
              </a:rPr>
              <a:t>เขายกที่นอนเดินไป</a:t>
            </a:r>
            <a:endParaRPr lang="en-US" sz="8000" dirty="0">
              <a:solidFill>
                <a:srgbClr val="000000"/>
              </a:solidFill>
              <a:highlight>
                <a:srgbClr val="00FFFF"/>
              </a:highlight>
              <a:cs typeface="Banburi"/>
            </a:endParaRPr>
          </a:p>
          <a:p>
            <a:pPr algn="ctr">
              <a:lnSpc>
                <a:spcPts val="11200"/>
              </a:lnSpc>
            </a:pPr>
            <a:r>
              <a:rPr lang="en-US" sz="8000" dirty="0" err="1">
                <a:solidFill>
                  <a:srgbClr val="000000"/>
                </a:solidFill>
                <a:cs typeface="Banburi"/>
              </a:rPr>
              <a:t>วันที่เกิดเหตุการณ์นี้เป็นวันสะบาโต</a:t>
            </a:r>
            <a:endParaRPr lang="en-US" sz="8000" dirty="0">
              <a:solidFill>
                <a:srgbClr val="000000"/>
              </a:solidFill>
              <a:cs typeface="Banburi"/>
            </a:endParaRPr>
          </a:p>
          <a:p>
            <a:pPr marL="0" lvl="0" indent="0" algn="ctr">
              <a:lnSpc>
                <a:spcPts val="11200"/>
              </a:lnSpc>
            </a:pPr>
            <a:r>
              <a:rPr lang="en-US" sz="8000" dirty="0">
                <a:solidFill>
                  <a:srgbClr val="000000"/>
                </a:solidFill>
                <a:latin typeface="Banburi Bold"/>
                <a:cs typeface="Banburi Bold"/>
              </a:rPr>
              <a:t>- </a:t>
            </a:r>
            <a:r>
              <a:rPr lang="en-US" sz="8000" dirty="0" err="1">
                <a:solidFill>
                  <a:srgbClr val="000000"/>
                </a:solidFill>
                <a:latin typeface="Banburi Bold"/>
                <a:cs typeface="Banburi Bold"/>
              </a:rPr>
              <a:t>ยอห์น</a:t>
            </a:r>
            <a:r>
              <a:rPr lang="en-US" sz="8000" dirty="0">
                <a:solidFill>
                  <a:srgbClr val="000000"/>
                </a:solidFill>
                <a:latin typeface="Banburi Bold"/>
                <a:cs typeface="Banburi Bold"/>
              </a:rPr>
              <a:t> 5:8-9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000000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000000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54897" y="2254250"/>
            <a:ext cx="16433103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cs typeface="Banburi"/>
              </a:rPr>
              <a:t>พระองค์เองทรงรับแบกบาป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cs typeface="Banburi"/>
              </a:rPr>
              <a:t>ของเราทั้งหลายไว้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cs typeface="Banburi"/>
              </a:rPr>
              <a:t>ที่พระกายบนไม้กางเขนนั้น</a:t>
            </a:r>
          </a:p>
          <a:p>
            <a:pPr marL="0" lvl="0" indent="0"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Banburi"/>
                <a:cs typeface="Banburi"/>
              </a:rPr>
              <a:t>เพื่อเราจะได้ตายต่อบาปและ...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70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000000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000000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000000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160484" y="2254250"/>
            <a:ext cx="16127516" cy="5626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cs typeface="Banburi"/>
              </a:rPr>
              <a:t>มีชีวิตอยู่เพื่อความชอบธรรม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cs typeface="Banburi"/>
              </a:rPr>
              <a:t>และด้วยบาดแผลของพระองค์</a:t>
            </a:r>
          </a:p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cs typeface="Banburi"/>
              </a:rPr>
              <a:t>พวกท่านได้รับการรักษาให้หาย</a:t>
            </a:r>
          </a:p>
          <a:p>
            <a:pPr marL="0" lvl="0" indent="0"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Banburi Bold"/>
                <a:cs typeface="Banburi Bold"/>
              </a:rPr>
              <a:t>- 1 เปโตร 2:24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777189" y="-5469844"/>
            <a:ext cx="10030670" cy="8672727"/>
          </a:xfrm>
          <a:custGeom>
            <a:avLst/>
            <a:gdLst/>
            <a:ahLst/>
            <a:cxnLst/>
            <a:rect l="l" t="t" r="r" b="b"/>
            <a:pathLst>
              <a:path w="10030670" h="8672727">
                <a:moveTo>
                  <a:pt x="0" y="0"/>
                </a:moveTo>
                <a:lnTo>
                  <a:pt x="10030670" y="0"/>
                </a:lnTo>
                <a:lnTo>
                  <a:pt x="10030670" y="8672727"/>
                </a:lnTo>
                <a:lnTo>
                  <a:pt x="0" y="86727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3" name="Group 3"/>
          <p:cNvGrpSpPr/>
          <p:nvPr/>
        </p:nvGrpSpPr>
        <p:grpSpPr>
          <a:xfrm>
            <a:off x="-3023450" y="1028700"/>
            <a:ext cx="9918903" cy="8589215"/>
            <a:chOff x="0" y="0"/>
            <a:chExt cx="7029450" cy="608711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4"/>
              <a:stretch>
                <a:fillRect l="-3260" r="-25054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5257" y="0"/>
            <a:ext cx="7348166" cy="6356957"/>
          </a:xfrm>
          <a:custGeom>
            <a:avLst/>
            <a:gdLst/>
            <a:ahLst/>
            <a:cxnLst/>
            <a:rect l="l" t="t" r="r" b="b"/>
            <a:pathLst>
              <a:path w="7348166" h="6356957">
                <a:moveTo>
                  <a:pt x="0" y="0"/>
                </a:moveTo>
                <a:lnTo>
                  <a:pt x="7348166" y="0"/>
                </a:lnTo>
                <a:lnTo>
                  <a:pt x="7348166" y="6356957"/>
                </a:lnTo>
                <a:lnTo>
                  <a:pt x="0" y="63569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6" name="Freeform 6"/>
          <p:cNvSpPr/>
          <p:nvPr/>
        </p:nvSpPr>
        <p:spPr>
          <a:xfrm>
            <a:off x="3636656" y="5143500"/>
            <a:ext cx="7348166" cy="6356957"/>
          </a:xfrm>
          <a:custGeom>
            <a:avLst/>
            <a:gdLst/>
            <a:ahLst/>
            <a:cxnLst/>
            <a:rect l="l" t="t" r="r" b="b"/>
            <a:pathLst>
              <a:path w="7348166" h="6356957">
                <a:moveTo>
                  <a:pt x="0" y="0"/>
                </a:moveTo>
                <a:lnTo>
                  <a:pt x="7348166" y="0"/>
                </a:lnTo>
                <a:lnTo>
                  <a:pt x="7348166" y="6356957"/>
                </a:lnTo>
                <a:lnTo>
                  <a:pt x="0" y="63569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7" name="Group 7"/>
          <p:cNvGrpSpPr/>
          <p:nvPr/>
        </p:nvGrpSpPr>
        <p:grpSpPr>
          <a:xfrm>
            <a:off x="0" y="0"/>
            <a:ext cx="20391929" cy="10287000"/>
            <a:chOff x="0" y="0"/>
            <a:chExt cx="27189239" cy="13716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594619" cy="13716000"/>
            </a:xfrm>
            <a:custGeom>
              <a:avLst/>
              <a:gdLst/>
              <a:ahLst/>
              <a:cxnLst/>
              <a:rect l="l" t="t" r="r" b="b"/>
              <a:pathLst>
                <a:path w="13594619" h="13716000">
                  <a:moveTo>
                    <a:pt x="0" y="0"/>
                  </a:moveTo>
                  <a:lnTo>
                    <a:pt x="13594619" y="0"/>
                  </a:lnTo>
                  <a:lnTo>
                    <a:pt x="13594619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43999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  <p:sp>
          <p:nvSpPr>
            <p:cNvPr id="9" name="Freeform 9"/>
            <p:cNvSpPr/>
            <p:nvPr/>
          </p:nvSpPr>
          <p:spPr>
            <a:xfrm>
              <a:off x="13594619" y="0"/>
              <a:ext cx="13594619" cy="13716000"/>
            </a:xfrm>
            <a:custGeom>
              <a:avLst/>
              <a:gdLst/>
              <a:ahLst/>
              <a:cxnLst/>
              <a:rect l="l" t="t" r="r" b="b"/>
              <a:pathLst>
                <a:path w="13594619" h="13716000">
                  <a:moveTo>
                    <a:pt x="0" y="0"/>
                  </a:moveTo>
                  <a:lnTo>
                    <a:pt x="13594620" y="0"/>
                  </a:lnTo>
                  <a:lnTo>
                    <a:pt x="1359462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alphaModFix amt="43999"/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5375221" y="8628548"/>
            <a:ext cx="11503623" cy="629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102"/>
              </a:lnSpc>
            </a:pPr>
            <a:r>
              <a:rPr lang="en-US" sz="3644">
                <a:solidFill>
                  <a:srgbClr val="000000"/>
                </a:solidFill>
                <a:latin typeface="Banburi Bold"/>
              </a:rPr>
              <a:t>Overcoming every obstacle with the strength of God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38545" y="3763586"/>
            <a:ext cx="10740300" cy="4610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1040"/>
              </a:lnSpc>
            </a:pPr>
            <a:r>
              <a:rPr lang="en-US" sz="9200">
                <a:solidFill>
                  <a:srgbClr val="34571A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11040"/>
              </a:lnSpc>
            </a:pPr>
            <a:r>
              <a:rPr lang="en-US" sz="9200">
                <a:solidFill>
                  <a:srgbClr val="34571A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14209"/>
              </a:lnSpc>
            </a:pPr>
            <a:r>
              <a:rPr lang="en-US" sz="11840">
                <a:solidFill>
                  <a:srgbClr val="F49619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369935" y="4921815"/>
            <a:ext cx="3834345" cy="1798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14209"/>
              </a:lnSpc>
              <a:spcBef>
                <a:spcPct val="0"/>
              </a:spcBef>
            </a:pPr>
            <a:r>
              <a:rPr lang="en-US" sz="11840" u="none" strike="noStrike">
                <a:solidFill>
                  <a:srgbClr val="F49619"/>
                </a:solidFill>
                <a:cs typeface="Banburi Bold"/>
              </a:rPr>
              <a:t>ด้วย</a:t>
            </a:r>
          </a:p>
        </p:txBody>
      </p:sp>
    </p:spTree>
    <p:extLst>
      <p:ext uri="{BB962C8B-B14F-4D97-AF65-F5344CB8AC3E}">
        <p14:creationId xmlns:p14="http://schemas.microsoft.com/office/powerpoint/2010/main" val="5878027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A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3314191" y="2523792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7"/>
                </a:lnTo>
                <a:lnTo>
                  <a:pt x="12693340" y="10974927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9750624" y="-343964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4842825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3" y="0"/>
                </a:lnTo>
                <a:lnTo>
                  <a:pt x="9611243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AE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9878275" y="0"/>
            <a:ext cx="13137339" cy="11358818"/>
          </a:xfrm>
          <a:custGeom>
            <a:avLst/>
            <a:gdLst/>
            <a:ahLst/>
            <a:cxnLst/>
            <a:rect l="l" t="t" r="r" b="b"/>
            <a:pathLst>
              <a:path w="13137339" h="11358818">
                <a:moveTo>
                  <a:pt x="13137339" y="0"/>
                </a:moveTo>
                <a:lnTo>
                  <a:pt x="0" y="0"/>
                </a:lnTo>
                <a:lnTo>
                  <a:pt x="0" y="11358818"/>
                </a:lnTo>
                <a:lnTo>
                  <a:pt x="13137339" y="11358818"/>
                </a:lnTo>
                <a:lnTo>
                  <a:pt x="1313733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>
            <a:off x="-3827176" y="6582001"/>
            <a:ext cx="7086240" cy="6130362"/>
          </a:xfrm>
          <a:custGeom>
            <a:avLst/>
            <a:gdLst/>
            <a:ahLst/>
            <a:cxnLst/>
            <a:rect l="l" t="t" r="r" b="b"/>
            <a:pathLst>
              <a:path w="7086240" h="6130362">
                <a:moveTo>
                  <a:pt x="0" y="0"/>
                </a:moveTo>
                <a:lnTo>
                  <a:pt x="7086240" y="0"/>
                </a:lnTo>
                <a:lnTo>
                  <a:pt x="7086240" y="6130362"/>
                </a:lnTo>
                <a:lnTo>
                  <a:pt x="0" y="61303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328860" y="1028700"/>
            <a:ext cx="8482512" cy="7345380"/>
            <a:chOff x="0" y="0"/>
            <a:chExt cx="7029450" cy="6087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3"/>
              <a:stretch>
                <a:fillRect l="-28314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4" name="Freeform 4"/>
          <p:cNvSpPr/>
          <p:nvPr/>
        </p:nvSpPr>
        <p:spPr>
          <a:xfrm>
            <a:off x="13846918" y="445408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grpSp>
        <p:nvGrpSpPr>
          <p:cNvPr id="5" name="Group 5"/>
          <p:cNvGrpSpPr/>
          <p:nvPr/>
        </p:nvGrpSpPr>
        <p:grpSpPr>
          <a:xfrm>
            <a:off x="14308763" y="8611462"/>
            <a:ext cx="3685299" cy="1578587"/>
            <a:chOff x="0" y="0"/>
            <a:chExt cx="4913732" cy="2104782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4913732" cy="21047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เอาชนะทุกอุปสรรค</a:t>
              </a:r>
            </a:p>
            <a:p>
              <a:pPr algn="r">
                <a:lnSpc>
                  <a:spcPts val="3788"/>
                </a:lnSpc>
              </a:pPr>
              <a:r>
                <a:rPr lang="en-US" sz="3156">
                  <a:solidFill>
                    <a:srgbClr val="000000"/>
                  </a:solidFill>
                  <a:cs typeface="Banburi Bold"/>
                </a:rPr>
                <a:t>กำลังของ</a:t>
              </a:r>
            </a:p>
            <a:p>
              <a:pPr algn="r">
                <a:lnSpc>
                  <a:spcPts val="4875"/>
                </a:lnSpc>
              </a:pPr>
              <a:r>
                <a:rPr lang="en-US" sz="4062">
                  <a:solidFill>
                    <a:srgbClr val="000000"/>
                  </a:solidFill>
                  <a:cs typeface="Banburi Bold"/>
                </a:rPr>
                <a:t>องค์พระผู้เป็นเจ้า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780" y="542202"/>
              <a:ext cx="2700505" cy="8184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r">
                <a:lnSpc>
                  <a:spcPts val="4875"/>
                </a:lnSpc>
                <a:spcBef>
                  <a:spcPct val="0"/>
                </a:spcBef>
              </a:pPr>
              <a:r>
                <a:rPr lang="en-US" sz="4062" u="none" strike="noStrike">
                  <a:solidFill>
                    <a:srgbClr val="000000"/>
                  </a:solidFill>
                  <a:cs typeface="Banburi Bold"/>
                </a:rPr>
                <a:t>ด้วย</a:t>
              </a: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1653390"/>
            <a:ext cx="13846918" cy="6096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9600"/>
              </a:lnSpc>
            </a:pPr>
            <a:r>
              <a:rPr lang="en-US" sz="8000" u="none" strike="noStrike" dirty="0" err="1">
                <a:solidFill>
                  <a:srgbClr val="000000"/>
                </a:solidFill>
                <a:cs typeface="Banburi Bold"/>
              </a:rPr>
              <a:t>ท่านต้อง</a:t>
            </a:r>
            <a:r>
              <a:rPr lang="en-US" sz="8000" u="none" strike="noStrike" dirty="0" err="1">
                <a:solidFill>
                  <a:srgbClr val="000000"/>
                </a:solidFill>
                <a:highlight>
                  <a:srgbClr val="FFFF00"/>
                </a:highlight>
                <a:cs typeface="Banburi Bold"/>
              </a:rPr>
              <a:t>ถ่อมใจ</a:t>
            </a:r>
            <a:endParaRPr lang="en-US" sz="8000" u="none" strike="noStrike" dirty="0">
              <a:solidFill>
                <a:srgbClr val="000000"/>
              </a:solidFill>
              <a:highlight>
                <a:srgbClr val="FFFF00"/>
              </a:highlight>
              <a:cs typeface="Banburi Bold"/>
            </a:endParaRPr>
          </a:p>
          <a:p>
            <a:pPr marL="0" lvl="0" indent="0" algn="ctr">
              <a:lnSpc>
                <a:spcPts val="9600"/>
              </a:lnSpc>
            </a:pPr>
            <a:r>
              <a:rPr lang="en-US" sz="8000" u="none" strike="noStrike" dirty="0" err="1">
                <a:solidFill>
                  <a:srgbClr val="000000"/>
                </a:solidFill>
                <a:cs typeface="Banburi Bold"/>
              </a:rPr>
              <a:t>และตระหนักว่าท่านอ่อนแอ</a:t>
            </a:r>
            <a:endParaRPr lang="en-US" sz="8000" u="none" strike="noStrike" dirty="0">
              <a:solidFill>
                <a:srgbClr val="000000"/>
              </a:solidFill>
              <a:cs typeface="Banburi Bold"/>
            </a:endParaRPr>
          </a:p>
          <a:p>
            <a:pPr marL="0" lvl="0" indent="0" algn="ctr">
              <a:lnSpc>
                <a:spcPts val="9600"/>
              </a:lnSpc>
            </a:pPr>
            <a:r>
              <a:rPr lang="en-US" sz="8000" u="none" strike="noStrike" dirty="0" err="1">
                <a:solidFill>
                  <a:srgbClr val="000000"/>
                </a:solidFill>
                <a:cs typeface="Banburi Bold"/>
              </a:rPr>
              <a:t>ต้องการกำลังจาก</a:t>
            </a:r>
            <a:endParaRPr lang="en-US" sz="8000" u="none" strike="noStrike" dirty="0">
              <a:solidFill>
                <a:srgbClr val="000000"/>
              </a:solidFill>
              <a:cs typeface="Banburi Bold"/>
            </a:endParaRPr>
          </a:p>
          <a:p>
            <a:pPr marL="0" lvl="0" indent="0" algn="ctr">
              <a:lnSpc>
                <a:spcPts val="9600"/>
              </a:lnSpc>
            </a:pPr>
            <a:r>
              <a:rPr lang="en-US" sz="8000" u="none" strike="noStrike" dirty="0" err="1">
                <a:solidFill>
                  <a:srgbClr val="000000"/>
                </a:solidFill>
                <a:cs typeface="Banburi Bold"/>
              </a:rPr>
              <a:t>องค์พระผู้เป็นเจ้า</a:t>
            </a:r>
            <a:endParaRPr lang="en-US" sz="8000" u="none" strike="noStrike" dirty="0">
              <a:solidFill>
                <a:srgbClr val="000000"/>
              </a:solidFill>
              <a:cs typeface="Banburi Bold"/>
            </a:endParaRPr>
          </a:p>
          <a:p>
            <a:pPr marL="0" lvl="0" indent="0" algn="ctr">
              <a:lnSpc>
                <a:spcPts val="9600"/>
              </a:lnSpc>
            </a:pPr>
            <a:r>
              <a:rPr lang="en-US" sz="8000" u="none" strike="noStrike" dirty="0" err="1">
                <a:solidFill>
                  <a:srgbClr val="000000"/>
                </a:solidFill>
                <a:cs typeface="Banburi Bold"/>
              </a:rPr>
              <a:t>เพื่อที่จะเอาชนะทุกอุปสรรค</a:t>
            </a:r>
            <a:endParaRPr lang="en-US" sz="8000" u="none" strike="noStrike" dirty="0">
              <a:solidFill>
                <a:srgbClr val="000000"/>
              </a:solidFill>
              <a:cs typeface="Banburi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0" y="20462"/>
            <a:ext cx="3836053" cy="341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0"/>
              </a:lnSpc>
              <a:spcBef>
                <a:spcPct val="0"/>
              </a:spcBef>
            </a:pPr>
            <a:r>
              <a:rPr lang="en-US" sz="20000">
                <a:solidFill>
                  <a:srgbClr val="34571A"/>
                </a:solidFill>
                <a:latin typeface="Banburi Bold"/>
              </a:rPr>
              <a:t>1.1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7737" y="8056448"/>
            <a:ext cx="11991443" cy="213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7000">
                <a:solidFill>
                  <a:srgbClr val="000000"/>
                </a:solidFill>
                <a:cs typeface="Banburi"/>
              </a:rPr>
              <a:t>ยากอบ</a:t>
            </a:r>
            <a:r>
              <a:rPr lang="en-US" sz="7000" u="none" strike="noStrike">
                <a:solidFill>
                  <a:srgbClr val="000000"/>
                </a:solidFill>
                <a:latin typeface="Banburi"/>
                <a:cs typeface="Banburi"/>
              </a:rPr>
              <a:t> 4:10, 2 โครินธ์ 12:9,</a:t>
            </a:r>
          </a:p>
          <a:p>
            <a:pPr marL="0" lvl="0" indent="0" algn="ctr">
              <a:lnSpc>
                <a:spcPts val="8400"/>
              </a:lnSpc>
              <a:spcBef>
                <a:spcPct val="0"/>
              </a:spcBef>
            </a:pPr>
            <a:r>
              <a:rPr lang="en-US" sz="7000" u="none" strike="noStrike">
                <a:solidFill>
                  <a:srgbClr val="000000"/>
                </a:solidFill>
                <a:latin typeface="Banburi"/>
                <a:cs typeface="Banburi"/>
              </a:rPr>
              <a:t>เอเฟซัส 6:12</a:t>
            </a:r>
          </a:p>
        </p:txBody>
      </p:sp>
      <p:sp>
        <p:nvSpPr>
          <p:cNvPr id="11" name="Freeform 11"/>
          <p:cNvSpPr/>
          <p:nvPr/>
        </p:nvSpPr>
        <p:spPr>
          <a:xfrm>
            <a:off x="13328860" y="-5229934"/>
            <a:ext cx="6963178" cy="6020509"/>
          </a:xfrm>
          <a:custGeom>
            <a:avLst/>
            <a:gdLst/>
            <a:ahLst/>
            <a:cxnLst/>
            <a:rect l="l" t="t" r="r" b="b"/>
            <a:pathLst>
              <a:path w="6963178" h="6020509">
                <a:moveTo>
                  <a:pt x="0" y="0"/>
                </a:moveTo>
                <a:lnTo>
                  <a:pt x="6963177" y="0"/>
                </a:lnTo>
                <a:lnTo>
                  <a:pt x="6963177" y="6020509"/>
                </a:lnTo>
                <a:lnTo>
                  <a:pt x="0" y="60205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Freeform 7"/>
          <p:cNvSpPr/>
          <p:nvPr/>
        </p:nvSpPr>
        <p:spPr>
          <a:xfrm rot="1423860">
            <a:off x="15369014" y="6739749"/>
            <a:ext cx="2062823" cy="4688234"/>
          </a:xfrm>
          <a:custGeom>
            <a:avLst/>
            <a:gdLst/>
            <a:ahLst/>
            <a:cxnLst/>
            <a:rect l="l" t="t" r="r" b="b"/>
            <a:pathLst>
              <a:path w="2062823" h="4688234">
                <a:moveTo>
                  <a:pt x="0" y="0"/>
                </a:moveTo>
                <a:lnTo>
                  <a:pt x="2062823" y="0"/>
                </a:lnTo>
                <a:lnTo>
                  <a:pt x="2062823" y="4688234"/>
                </a:lnTo>
                <a:lnTo>
                  <a:pt x="0" y="468823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8" name="TextBox 8"/>
          <p:cNvSpPr txBox="1"/>
          <p:nvPr/>
        </p:nvSpPr>
        <p:spPr>
          <a:xfrm>
            <a:off x="3096682" y="1609233"/>
            <a:ext cx="13545741" cy="6463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cs typeface="Banburi"/>
              </a:rPr>
              <a:t>ท่านทั้งหลาย</a:t>
            </a:r>
            <a:r>
              <a:rPr lang="en-US" sz="9000" dirty="0" err="1">
                <a:solidFill>
                  <a:srgbClr val="000000"/>
                </a:solidFill>
                <a:highlight>
                  <a:srgbClr val="FFFF00"/>
                </a:highlight>
                <a:cs typeface="Banburi"/>
              </a:rPr>
              <a:t>จงถ่อมใจลง</a:t>
            </a:r>
            <a:endParaRPr lang="en-US" sz="9000" dirty="0">
              <a:solidFill>
                <a:srgbClr val="000000"/>
              </a:solidFill>
              <a:highlight>
                <a:srgbClr val="FFFF00"/>
              </a:highlight>
              <a:cs typeface="Banburi"/>
            </a:endParaRPr>
          </a:p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cs typeface="Banburi"/>
              </a:rPr>
              <a:t>ต่อองค์พระผู้เป็นเจ้า</a:t>
            </a:r>
            <a:endParaRPr lang="en-US" sz="90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cs typeface="Banburi"/>
              </a:rPr>
              <a:t>และพระองค์จะทรงยกชูท่านขึ้น</a:t>
            </a:r>
            <a:endParaRPr lang="en-US" sz="9000" dirty="0">
              <a:solidFill>
                <a:srgbClr val="000000"/>
              </a:solidFill>
              <a:cs typeface="Banburi"/>
            </a:endParaRPr>
          </a:p>
          <a:p>
            <a:pPr marL="0" lvl="0" indent="0" algn="ctr">
              <a:lnSpc>
                <a:spcPts val="12599"/>
              </a:lnSpc>
            </a:pPr>
            <a:r>
              <a:rPr lang="en-US" sz="9000" dirty="0" err="1">
                <a:solidFill>
                  <a:srgbClr val="000000"/>
                </a:solidFill>
                <a:latin typeface="Banburi Bold"/>
                <a:cs typeface="Banburi Bold"/>
              </a:rPr>
              <a:t>ยากอบ</a:t>
            </a:r>
            <a:r>
              <a:rPr lang="en-US" sz="9000" dirty="0">
                <a:solidFill>
                  <a:srgbClr val="000000"/>
                </a:solidFill>
                <a:latin typeface="Banburi Bold"/>
                <a:cs typeface="Banburi Bold"/>
              </a:rPr>
              <a:t> 4:10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85289" y="1131891"/>
            <a:ext cx="17202711" cy="8168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41"/>
              </a:lnSpc>
            </a:pPr>
            <a:r>
              <a:rPr lang="en-US" sz="7200" dirty="0" err="1">
                <a:solidFill>
                  <a:srgbClr val="000000"/>
                </a:solidFill>
                <a:latin typeface="Banburi"/>
                <a:cs typeface="Banburi"/>
              </a:rPr>
              <a:t>แต่พระองค์ตรัสกับข้าพเจ้าว่า</a:t>
            </a:r>
            <a:r>
              <a:rPr lang="en-US" sz="7200" dirty="0">
                <a:solidFill>
                  <a:srgbClr val="000000"/>
                </a:solidFill>
                <a:latin typeface="Banburi"/>
                <a:cs typeface="Banburi"/>
              </a:rPr>
              <a:t> “</a:t>
            </a:r>
            <a:r>
              <a:rPr lang="en-US" sz="7200" dirty="0" err="1">
                <a:solidFill>
                  <a:srgbClr val="000000"/>
                </a:solidFill>
                <a:highlight>
                  <a:srgbClr val="FFFF00"/>
                </a:highlight>
                <a:latin typeface="Banburi"/>
                <a:cs typeface="Banburi"/>
              </a:rPr>
              <a:t>พระคุณของเราเพียงพอสำหรับเจ้า</a:t>
            </a:r>
            <a:r>
              <a:rPr lang="en-US" sz="7200" dirty="0">
                <a:solidFill>
                  <a:srgbClr val="000000"/>
                </a:solidFill>
                <a:highlight>
                  <a:srgbClr val="FFFF00"/>
                </a:highlight>
                <a:latin typeface="Banburi"/>
                <a:cs typeface="Banburi"/>
              </a:rPr>
              <a:t> </a:t>
            </a:r>
            <a:r>
              <a:rPr lang="en-US" sz="7200" dirty="0" err="1">
                <a:solidFill>
                  <a:srgbClr val="000000"/>
                </a:solidFill>
                <a:highlight>
                  <a:srgbClr val="FFFF00"/>
                </a:highlight>
                <a:latin typeface="Banburi"/>
                <a:cs typeface="Banburi"/>
              </a:rPr>
              <a:t>เพื่อว่าฤทธิ์อำนาจของเราจะได้ปรากฏเต็มที่ในความอ่อนแอ</a:t>
            </a:r>
            <a:r>
              <a:rPr lang="en-US" sz="7200" dirty="0">
                <a:solidFill>
                  <a:srgbClr val="000000"/>
                </a:solidFill>
                <a:latin typeface="Banburi"/>
                <a:cs typeface="Banburi"/>
              </a:rPr>
              <a:t>” </a:t>
            </a:r>
            <a:r>
              <a:rPr lang="en-US" sz="7200" dirty="0" err="1">
                <a:solidFill>
                  <a:srgbClr val="000000"/>
                </a:solidFill>
                <a:latin typeface="Banburi"/>
                <a:cs typeface="Banburi"/>
              </a:rPr>
              <a:t>ฉะนั้นข้าพเจ้าจึงอวดความอ่อนแอของตนด้วยความยินดี</a:t>
            </a:r>
            <a:r>
              <a:rPr lang="en-US" sz="7200" dirty="0">
                <a:solidFill>
                  <a:srgbClr val="000000"/>
                </a:solidFill>
                <a:latin typeface="Banburi"/>
                <a:cs typeface="Banburi"/>
              </a:rPr>
              <a:t> </a:t>
            </a:r>
          </a:p>
          <a:p>
            <a:pPr algn="ctr">
              <a:lnSpc>
                <a:spcPts val="9141"/>
              </a:lnSpc>
            </a:pPr>
            <a:r>
              <a:rPr lang="en-US" sz="7200" dirty="0" err="1">
                <a:solidFill>
                  <a:srgbClr val="000000"/>
                </a:solidFill>
                <a:latin typeface="Banburi"/>
                <a:cs typeface="Banburi"/>
              </a:rPr>
              <a:t>เพื่อฤทธิ์อำนาจ</a:t>
            </a:r>
            <a:r>
              <a:rPr lang="en-US" sz="7200" dirty="0" err="1">
                <a:solidFill>
                  <a:srgbClr val="000000"/>
                </a:solidFill>
                <a:cs typeface="Banburi"/>
              </a:rPr>
              <a:t>ของพระคริสต์</a:t>
            </a:r>
            <a:endParaRPr lang="en-US" sz="72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9141"/>
              </a:lnSpc>
            </a:pPr>
            <a:r>
              <a:rPr lang="en-US" sz="7200" dirty="0" err="1">
                <a:solidFill>
                  <a:srgbClr val="000000"/>
                </a:solidFill>
                <a:cs typeface="Banburi"/>
              </a:rPr>
              <a:t>จะได้อยู่ในข้าพเจ้า</a:t>
            </a:r>
            <a:endParaRPr lang="en-US" sz="7200" dirty="0">
              <a:solidFill>
                <a:srgbClr val="000000"/>
              </a:solidFill>
              <a:cs typeface="Banburi"/>
            </a:endParaRPr>
          </a:p>
          <a:p>
            <a:pPr marL="0" lvl="0" indent="0" algn="ctr">
              <a:lnSpc>
                <a:spcPts val="9141"/>
              </a:lnSpc>
              <a:spcBef>
                <a:spcPct val="0"/>
              </a:spcBef>
            </a:pPr>
            <a:r>
              <a:rPr lang="en-US" sz="7200" dirty="0">
                <a:solidFill>
                  <a:srgbClr val="000000"/>
                </a:solidFill>
                <a:latin typeface="Banburi Bold"/>
                <a:cs typeface="Banburi Bold"/>
              </a:rPr>
              <a:t>2 </a:t>
            </a:r>
            <a:r>
              <a:rPr lang="en-US" sz="7200" dirty="0" err="1">
                <a:solidFill>
                  <a:srgbClr val="000000"/>
                </a:solidFill>
                <a:latin typeface="Banburi Bold"/>
                <a:cs typeface="Banburi Bold"/>
              </a:rPr>
              <a:t>โครินธ์</a:t>
            </a:r>
            <a:r>
              <a:rPr lang="en-US" sz="7200" dirty="0">
                <a:solidFill>
                  <a:srgbClr val="000000"/>
                </a:solidFill>
                <a:latin typeface="Banburi Bold"/>
                <a:cs typeface="Banburi Bold"/>
              </a:rPr>
              <a:t> </a:t>
            </a:r>
            <a:r>
              <a:rPr lang="en-US" sz="7200" u="none" strike="noStrike" dirty="0">
                <a:solidFill>
                  <a:srgbClr val="000000"/>
                </a:solidFill>
                <a:latin typeface="Banburi Bold"/>
              </a:rPr>
              <a:t>12:9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6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-8413341" y="4374583"/>
            <a:ext cx="12693340" cy="10974928"/>
          </a:xfrm>
          <a:custGeom>
            <a:avLst/>
            <a:gdLst/>
            <a:ahLst/>
            <a:cxnLst/>
            <a:rect l="l" t="t" r="r" b="b"/>
            <a:pathLst>
              <a:path w="12693340" h="10974928">
                <a:moveTo>
                  <a:pt x="12693340" y="0"/>
                </a:moveTo>
                <a:lnTo>
                  <a:pt x="0" y="0"/>
                </a:lnTo>
                <a:lnTo>
                  <a:pt x="0" y="10974928"/>
                </a:lnTo>
                <a:lnTo>
                  <a:pt x="12693340" y="10974928"/>
                </a:lnTo>
                <a:lnTo>
                  <a:pt x="1269334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3" name="Freeform 3"/>
          <p:cNvSpPr/>
          <p:nvPr/>
        </p:nvSpPr>
        <p:spPr>
          <a:xfrm flipH="1">
            <a:off x="282745" y="-5400059"/>
            <a:ext cx="18541100" cy="16031023"/>
          </a:xfrm>
          <a:custGeom>
            <a:avLst/>
            <a:gdLst/>
            <a:ahLst/>
            <a:cxnLst/>
            <a:rect l="l" t="t" r="r" b="b"/>
            <a:pathLst>
              <a:path w="18541100" h="16031023">
                <a:moveTo>
                  <a:pt x="18541099" y="0"/>
                </a:moveTo>
                <a:lnTo>
                  <a:pt x="0" y="0"/>
                </a:lnTo>
                <a:lnTo>
                  <a:pt x="0" y="16031023"/>
                </a:lnTo>
                <a:lnTo>
                  <a:pt x="18541099" y="16031023"/>
                </a:lnTo>
                <a:lnTo>
                  <a:pt x="185410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4" name="Freeform 4"/>
          <p:cNvSpPr/>
          <p:nvPr/>
        </p:nvSpPr>
        <p:spPr>
          <a:xfrm>
            <a:off x="-2645137" y="8469861"/>
            <a:ext cx="9611242" cy="8314762"/>
          </a:xfrm>
          <a:custGeom>
            <a:avLst/>
            <a:gdLst/>
            <a:ahLst/>
            <a:cxnLst/>
            <a:rect l="l" t="t" r="r" b="b"/>
            <a:pathLst>
              <a:path w="9611242" h="8314762">
                <a:moveTo>
                  <a:pt x="0" y="0"/>
                </a:moveTo>
                <a:lnTo>
                  <a:pt x="9611242" y="0"/>
                </a:lnTo>
                <a:lnTo>
                  <a:pt x="9611242" y="8314762"/>
                </a:lnTo>
                <a:lnTo>
                  <a:pt x="0" y="831476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5" name="TextBox 5"/>
          <p:cNvSpPr txBox="1"/>
          <p:nvPr/>
        </p:nvSpPr>
        <p:spPr>
          <a:xfrm>
            <a:off x="153620" y="8717938"/>
            <a:ext cx="3402554" cy="14479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497"/>
              </a:lnSpc>
            </a:pPr>
            <a:r>
              <a:rPr lang="en-US" sz="2914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501"/>
              </a:lnSpc>
            </a:pPr>
            <a:r>
              <a:rPr lang="en-US" sz="3751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53620" y="9074341"/>
            <a:ext cx="1902039" cy="57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501"/>
              </a:lnSpc>
              <a:spcBef>
                <a:spcPct val="0"/>
              </a:spcBef>
            </a:pPr>
            <a:r>
              <a:rPr lang="en-US" sz="3751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52014" y="1393213"/>
            <a:ext cx="16435986" cy="86485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800" dirty="0" err="1">
                <a:solidFill>
                  <a:srgbClr val="000000"/>
                </a:solidFill>
                <a:cs typeface="Banburi"/>
              </a:rPr>
              <a:t>เพราะเราไม่ได้ต่อสู้กับเนื้อหนัง</a:t>
            </a:r>
            <a:endParaRPr lang="en-US" sz="88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9600"/>
              </a:lnSpc>
            </a:pPr>
            <a:r>
              <a:rPr lang="en-US" sz="8800" dirty="0" err="1">
                <a:solidFill>
                  <a:srgbClr val="000000"/>
                </a:solidFill>
                <a:cs typeface="Banburi"/>
              </a:rPr>
              <a:t>และเลือด</a:t>
            </a:r>
            <a:r>
              <a:rPr lang="en-US" sz="8800" dirty="0">
                <a:solidFill>
                  <a:srgbClr val="000000"/>
                </a:solidFill>
                <a:cs typeface="Banburi"/>
              </a:rPr>
              <a:t> </a:t>
            </a:r>
            <a:r>
              <a:rPr lang="en-US" sz="8800" dirty="0" err="1">
                <a:solidFill>
                  <a:srgbClr val="000000"/>
                </a:solidFill>
                <a:cs typeface="Banburi"/>
              </a:rPr>
              <a:t>แต่ต่อสู้กับเหล่าเทพผู้ครอง</a:t>
            </a:r>
            <a:r>
              <a:rPr lang="en-US" sz="8800" dirty="0">
                <a:solidFill>
                  <a:srgbClr val="000000"/>
                </a:solidFill>
                <a:cs typeface="Banburi"/>
              </a:rPr>
              <a:t> </a:t>
            </a:r>
            <a:r>
              <a:rPr lang="en-US" sz="8800" dirty="0" err="1">
                <a:solidFill>
                  <a:srgbClr val="000000"/>
                </a:solidFill>
                <a:cs typeface="Banburi"/>
              </a:rPr>
              <a:t>เทพผู้ทรงอำนาจ</a:t>
            </a:r>
            <a:r>
              <a:rPr lang="en-US" sz="8800" dirty="0">
                <a:solidFill>
                  <a:srgbClr val="000000"/>
                </a:solidFill>
                <a:cs typeface="Banburi"/>
              </a:rPr>
              <a:t> </a:t>
            </a:r>
            <a:r>
              <a:rPr lang="en-US" sz="8800" dirty="0" err="1">
                <a:solidFill>
                  <a:srgbClr val="000000"/>
                </a:solidFill>
                <a:cs typeface="Banburi"/>
              </a:rPr>
              <a:t>เทพผู้ทรง</a:t>
            </a:r>
            <a:endParaRPr lang="en-US" sz="88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9600"/>
              </a:lnSpc>
            </a:pPr>
            <a:r>
              <a:rPr lang="en-US" sz="8800" dirty="0" err="1">
                <a:solidFill>
                  <a:srgbClr val="000000"/>
                </a:solidFill>
                <a:cs typeface="Banburi"/>
              </a:rPr>
              <a:t>เดชานุภาพของโลกอันมืดมนนี้</a:t>
            </a:r>
            <a:r>
              <a:rPr lang="en-US" sz="8800" dirty="0">
                <a:solidFill>
                  <a:srgbClr val="000000"/>
                </a:solidFill>
                <a:cs typeface="Banburi"/>
              </a:rPr>
              <a:t> </a:t>
            </a:r>
          </a:p>
          <a:p>
            <a:pPr algn="ctr">
              <a:lnSpc>
                <a:spcPts val="9600"/>
              </a:lnSpc>
            </a:pPr>
            <a:r>
              <a:rPr lang="en-US" sz="8800" dirty="0" err="1">
                <a:solidFill>
                  <a:srgbClr val="000000"/>
                </a:solidFill>
                <a:cs typeface="Banburi"/>
              </a:rPr>
              <a:t>และต่อสู้กับเหล่าวิญญาณชั่ว</a:t>
            </a:r>
            <a:endParaRPr lang="en-US" sz="8800" dirty="0">
              <a:solidFill>
                <a:srgbClr val="000000"/>
              </a:solidFill>
              <a:cs typeface="Banburi"/>
            </a:endParaRPr>
          </a:p>
          <a:p>
            <a:pPr algn="ctr">
              <a:lnSpc>
                <a:spcPts val="9600"/>
              </a:lnSpc>
            </a:pPr>
            <a:r>
              <a:rPr lang="en-US" sz="8800" dirty="0" err="1">
                <a:solidFill>
                  <a:srgbClr val="000000"/>
                </a:solidFill>
                <a:cs typeface="Banburi"/>
              </a:rPr>
              <a:t>ในย่านฟ้าอากาศ</a:t>
            </a:r>
            <a:endParaRPr lang="en-US" sz="8800" dirty="0">
              <a:solidFill>
                <a:srgbClr val="000000"/>
              </a:solidFill>
              <a:cs typeface="Banburi"/>
            </a:endParaRPr>
          </a:p>
          <a:p>
            <a:pPr marL="0" lvl="0" indent="0" algn="ctr">
              <a:lnSpc>
                <a:spcPts val="9600"/>
              </a:lnSpc>
              <a:spcBef>
                <a:spcPct val="0"/>
              </a:spcBef>
            </a:pPr>
            <a:r>
              <a:rPr lang="en-US" sz="8800" dirty="0" err="1">
                <a:solidFill>
                  <a:srgbClr val="000000"/>
                </a:solidFill>
                <a:cs typeface="Banburi Bold"/>
              </a:rPr>
              <a:t>เอเฟซัส</a:t>
            </a:r>
            <a:r>
              <a:rPr lang="en-US" sz="8800" u="none" strike="noStrike" dirty="0">
                <a:solidFill>
                  <a:srgbClr val="000000"/>
                </a:solidFill>
                <a:latin typeface="Banburi Bold"/>
              </a:rPr>
              <a:t> 6:12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949435" y="3956138"/>
            <a:ext cx="7310937" cy="6330862"/>
            <a:chOff x="0" y="0"/>
            <a:chExt cx="7029450" cy="608711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-8953" r="-19361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27657" y="0"/>
            <a:ext cx="7310937" cy="6330862"/>
            <a:chOff x="0" y="0"/>
            <a:chExt cx="7029450" cy="608711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029450" cy="6088380"/>
            </a:xfrm>
            <a:custGeom>
              <a:avLst/>
              <a:gdLst/>
              <a:ahLst/>
              <a:cxnLst/>
              <a:rect l="l" t="t" r="r" b="b"/>
              <a:pathLst>
                <a:path w="7029450" h="6088380">
                  <a:moveTo>
                    <a:pt x="5271770" y="0"/>
                  </a:moveTo>
                  <a:lnTo>
                    <a:pt x="1757680" y="0"/>
                  </a:lnTo>
                  <a:lnTo>
                    <a:pt x="0" y="3044190"/>
                  </a:lnTo>
                  <a:lnTo>
                    <a:pt x="0" y="4330700"/>
                  </a:lnTo>
                  <a:cubicBezTo>
                    <a:pt x="0" y="5300980"/>
                    <a:pt x="787400" y="6088380"/>
                    <a:pt x="1757680" y="6088380"/>
                  </a:cubicBezTo>
                  <a:lnTo>
                    <a:pt x="5271770" y="6088380"/>
                  </a:lnTo>
                  <a:lnTo>
                    <a:pt x="7029450" y="3044190"/>
                  </a:lnTo>
                  <a:lnTo>
                    <a:pt x="7029450" y="1757680"/>
                  </a:lnTo>
                  <a:cubicBezTo>
                    <a:pt x="7029450" y="787400"/>
                    <a:pt x="6242050" y="0"/>
                    <a:pt x="5271770" y="0"/>
                  </a:cubicBezTo>
                  <a:close/>
                </a:path>
              </a:pathLst>
            </a:custGeom>
            <a:blipFill>
              <a:blip r:embed="rId2"/>
              <a:stretch>
                <a:fillRect l="-27898" r="-416"/>
              </a:stretch>
            </a:blipFill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6" name="Freeform 6"/>
          <p:cNvSpPr/>
          <p:nvPr/>
        </p:nvSpPr>
        <p:spPr>
          <a:xfrm>
            <a:off x="10572467" y="-4395338"/>
            <a:ext cx="7310937" cy="6321189"/>
          </a:xfrm>
          <a:custGeom>
            <a:avLst/>
            <a:gdLst/>
            <a:ahLst/>
            <a:cxnLst/>
            <a:rect l="l" t="t" r="r" b="b"/>
            <a:pathLst>
              <a:path w="7310937" h="6321189">
                <a:moveTo>
                  <a:pt x="0" y="0"/>
                </a:moveTo>
                <a:lnTo>
                  <a:pt x="7310937" y="0"/>
                </a:lnTo>
                <a:lnTo>
                  <a:pt x="7310937" y="6321189"/>
                </a:lnTo>
                <a:lnTo>
                  <a:pt x="0" y="632118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7" name="Freeform 7"/>
          <p:cNvSpPr/>
          <p:nvPr/>
        </p:nvSpPr>
        <p:spPr>
          <a:xfrm>
            <a:off x="156081" y="8122769"/>
            <a:ext cx="7857716" cy="6797773"/>
          </a:xfrm>
          <a:custGeom>
            <a:avLst/>
            <a:gdLst/>
            <a:ahLst/>
            <a:cxnLst/>
            <a:rect l="l" t="t" r="r" b="b"/>
            <a:pathLst>
              <a:path w="7857716" h="6797773">
                <a:moveTo>
                  <a:pt x="0" y="0"/>
                </a:moveTo>
                <a:lnTo>
                  <a:pt x="7857716" y="0"/>
                </a:lnTo>
                <a:lnTo>
                  <a:pt x="7857716" y="6797773"/>
                </a:lnTo>
                <a:lnTo>
                  <a:pt x="0" y="67977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8" name="Freeform 8"/>
          <p:cNvSpPr/>
          <p:nvPr/>
        </p:nvSpPr>
        <p:spPr>
          <a:xfrm>
            <a:off x="1370507" y="8361061"/>
            <a:ext cx="7310937" cy="6321189"/>
          </a:xfrm>
          <a:custGeom>
            <a:avLst/>
            <a:gdLst/>
            <a:ahLst/>
            <a:cxnLst/>
            <a:rect l="l" t="t" r="r" b="b"/>
            <a:pathLst>
              <a:path w="7310937" h="6321189">
                <a:moveTo>
                  <a:pt x="0" y="0"/>
                </a:moveTo>
                <a:lnTo>
                  <a:pt x="7310937" y="0"/>
                </a:lnTo>
                <a:lnTo>
                  <a:pt x="7310937" y="6321189"/>
                </a:lnTo>
                <a:lnTo>
                  <a:pt x="0" y="63211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9" name="Freeform 9"/>
          <p:cNvSpPr/>
          <p:nvPr/>
        </p:nvSpPr>
        <p:spPr>
          <a:xfrm>
            <a:off x="13330442" y="-2370186"/>
            <a:ext cx="7857716" cy="6797773"/>
          </a:xfrm>
          <a:custGeom>
            <a:avLst/>
            <a:gdLst/>
            <a:ahLst/>
            <a:cxnLst/>
            <a:rect l="l" t="t" r="r" b="b"/>
            <a:pathLst>
              <a:path w="7857716" h="6797773">
                <a:moveTo>
                  <a:pt x="0" y="0"/>
                </a:moveTo>
                <a:lnTo>
                  <a:pt x="7857716" y="0"/>
                </a:lnTo>
                <a:lnTo>
                  <a:pt x="7857716" y="6797772"/>
                </a:lnTo>
                <a:lnTo>
                  <a:pt x="0" y="67977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h-TH"/>
          </a:p>
        </p:txBody>
      </p:sp>
      <p:sp>
        <p:nvSpPr>
          <p:cNvPr id="10" name="TextBox 10"/>
          <p:cNvSpPr txBox="1"/>
          <p:nvPr/>
        </p:nvSpPr>
        <p:spPr>
          <a:xfrm>
            <a:off x="3360167" y="8708413"/>
            <a:ext cx="3685299" cy="1578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788"/>
              </a:lnSpc>
            </a:pPr>
            <a:r>
              <a:rPr lang="en-US" sz="3156">
                <a:solidFill>
                  <a:srgbClr val="FFFFFF"/>
                </a:solidFill>
                <a:cs typeface="Banburi Bold"/>
              </a:rPr>
              <a:t>เอาชนะทุกอุปสรรค</a:t>
            </a:r>
          </a:p>
          <a:p>
            <a:pPr algn="r">
              <a:lnSpc>
                <a:spcPts val="3788"/>
              </a:lnSpc>
            </a:pPr>
            <a:r>
              <a:rPr lang="en-US" sz="3156">
                <a:solidFill>
                  <a:srgbClr val="FFFFFF"/>
                </a:solidFill>
                <a:cs typeface="Banburi Bold"/>
              </a:rPr>
              <a:t>กำลังของ</a:t>
            </a:r>
          </a:p>
          <a:p>
            <a:pPr algn="r">
              <a:lnSpc>
                <a:spcPts val="4875"/>
              </a:lnSpc>
            </a:pPr>
            <a:r>
              <a:rPr lang="en-US" sz="4062">
                <a:solidFill>
                  <a:srgbClr val="FFFFFF"/>
                </a:solidFill>
                <a:cs typeface="Banburi Bold"/>
              </a:rPr>
              <a:t>องค์พระผู้เป็นเจ้า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361502" y="9115065"/>
            <a:ext cx="2025379" cy="613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r">
              <a:lnSpc>
                <a:spcPts val="4875"/>
              </a:lnSpc>
              <a:spcBef>
                <a:spcPct val="0"/>
              </a:spcBef>
            </a:pPr>
            <a:r>
              <a:rPr lang="en-US" sz="4062" u="none" strike="noStrike">
                <a:solidFill>
                  <a:srgbClr val="FFFFFF"/>
                </a:solidFill>
                <a:cs typeface="Banburi Bold"/>
              </a:rPr>
              <a:t>ด้วย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700991" y="641876"/>
            <a:ext cx="15587009" cy="281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49"/>
              </a:lnSpc>
            </a:pPr>
            <a:r>
              <a:rPr lang="en-US" sz="8999">
                <a:solidFill>
                  <a:srgbClr val="000000"/>
                </a:solidFill>
                <a:cs typeface="Banburi Bold"/>
              </a:rPr>
              <a:t>กำลังของ</a:t>
            </a:r>
          </a:p>
          <a:p>
            <a:pPr algn="just">
              <a:lnSpc>
                <a:spcPts val="11249"/>
              </a:lnSpc>
            </a:pPr>
            <a:r>
              <a:rPr lang="en-US" sz="8999">
                <a:solidFill>
                  <a:srgbClr val="000000"/>
                </a:solidFill>
                <a:cs typeface="Banburi Bold"/>
              </a:rPr>
              <a:t>องค์พระผู้เป็นเจ้า คือ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31278" y="-372396"/>
            <a:ext cx="1972274" cy="462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871"/>
              </a:lnSpc>
              <a:spcBef>
                <a:spcPct val="0"/>
              </a:spcBef>
            </a:pPr>
            <a:r>
              <a:rPr lang="en-US" sz="27051">
                <a:solidFill>
                  <a:srgbClr val="34571A"/>
                </a:solidFill>
                <a:latin typeface="Banburi Bold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596564" y="3575873"/>
            <a:ext cx="14691436" cy="4403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9"/>
              </a:lnSpc>
            </a:pPr>
            <a:r>
              <a:rPr lang="en-US" sz="6999" dirty="0" err="1">
                <a:solidFill>
                  <a:srgbClr val="34571A"/>
                </a:solidFill>
                <a:cs typeface="Banburi"/>
              </a:rPr>
              <a:t>ฤทธิ์อำนาจ</a:t>
            </a:r>
            <a:r>
              <a:rPr lang="en-US" sz="6999" dirty="0">
                <a:solidFill>
                  <a:srgbClr val="34571A"/>
                </a:solidFill>
                <a:cs typeface="Banburi"/>
              </a:rPr>
              <a:t> </a:t>
            </a:r>
            <a:r>
              <a:rPr lang="en-US" sz="6999" dirty="0" err="1">
                <a:solidFill>
                  <a:srgbClr val="34571A"/>
                </a:solidFill>
                <a:cs typeface="Banburi"/>
              </a:rPr>
              <a:t>พละกำลัง</a:t>
            </a:r>
            <a:endParaRPr lang="en-US" sz="6999" dirty="0">
              <a:solidFill>
                <a:srgbClr val="34571A"/>
              </a:solidFill>
              <a:cs typeface="Banburi"/>
            </a:endParaRPr>
          </a:p>
          <a:p>
            <a:pPr algn="l">
              <a:lnSpc>
                <a:spcPts val="8749"/>
              </a:lnSpc>
            </a:pPr>
            <a:r>
              <a:rPr lang="en-US" sz="6999" dirty="0" err="1">
                <a:solidFill>
                  <a:srgbClr val="34571A"/>
                </a:solidFill>
                <a:cs typeface="Banburi"/>
              </a:rPr>
              <a:t>ความสามารถ</a:t>
            </a:r>
            <a:endParaRPr lang="en-US" sz="6999" dirty="0">
              <a:solidFill>
                <a:srgbClr val="34571A"/>
              </a:solidFill>
              <a:cs typeface="Banburi"/>
            </a:endParaRPr>
          </a:p>
          <a:p>
            <a:pPr algn="l">
              <a:lnSpc>
                <a:spcPts val="8749"/>
              </a:lnSpc>
            </a:pPr>
            <a:r>
              <a:rPr lang="en-US" sz="6999" dirty="0" err="1">
                <a:solidFill>
                  <a:srgbClr val="34571A"/>
                </a:solidFill>
                <a:cs typeface="Banburi"/>
              </a:rPr>
              <a:t>และความเข้มแข็งของพระองค์</a:t>
            </a:r>
            <a:endParaRPr lang="en-US" sz="6999" dirty="0">
              <a:solidFill>
                <a:srgbClr val="34571A"/>
              </a:solidFill>
              <a:cs typeface="Banburi"/>
            </a:endParaRPr>
          </a:p>
          <a:p>
            <a:pPr algn="l">
              <a:lnSpc>
                <a:spcPts val="8749"/>
              </a:lnSpc>
            </a:pPr>
            <a:r>
              <a:rPr lang="en-US" sz="6999" dirty="0" err="1">
                <a:solidFill>
                  <a:srgbClr val="000000"/>
                </a:solidFill>
                <a:cs typeface="Banburi"/>
              </a:rPr>
              <a:t>จะทำให้เราสามารถเอาชนะได้ทุกอุปสรรค</a:t>
            </a:r>
            <a:endParaRPr lang="en-US" sz="6999" dirty="0">
              <a:solidFill>
                <a:srgbClr val="000000"/>
              </a:solidFill>
              <a:cs typeface="Banburi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168365" y="8408682"/>
            <a:ext cx="8119635" cy="1089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749"/>
              </a:lnSpc>
            </a:pPr>
            <a:r>
              <a:rPr lang="en-US" sz="6999">
                <a:solidFill>
                  <a:srgbClr val="000000"/>
                </a:solidFill>
                <a:latin typeface="Banburi"/>
                <a:cs typeface="Banburi"/>
              </a:rPr>
              <a:t>-อิสยาห์ 40:29-31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2113</Words>
  <Application>Microsoft Office PowerPoint</Application>
  <PresentationFormat>Custom</PresentationFormat>
  <Paragraphs>427</Paragraphs>
  <Slides>46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2" baseType="lpstr">
      <vt:lpstr>Aptos</vt:lpstr>
      <vt:lpstr>Banburi Bold</vt:lpstr>
      <vt:lpstr>Calibri</vt:lpstr>
      <vt:lpstr>Arial</vt:lpstr>
      <vt:lpstr>Banburi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Overcoming_every_obstacle_with_the_strength_of_God</dc:title>
  <cp:lastModifiedBy>LCD</cp:lastModifiedBy>
  <cp:revision>4</cp:revision>
  <dcterms:created xsi:type="dcterms:W3CDTF">2006-08-16T00:00:00Z</dcterms:created>
  <dcterms:modified xsi:type="dcterms:W3CDTF">2024-05-12T04:55:29Z</dcterms:modified>
  <dc:identifier>DAGEtkrA_MQ</dc:identifier>
</cp:coreProperties>
</file>