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7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</p:sldIdLst>
  <p:sldSz cx="18288000" cy="10287000"/>
  <p:notesSz cx="6858000" cy="9144000"/>
  <p:embeddedFontLst>
    <p:embeddedFont>
      <p:font typeface="Anantason Condensed" panose="020B0604020202020204" charset="-34"/>
      <p:regular r:id="rId25"/>
    </p:embeddedFont>
    <p:embeddedFont>
      <p:font typeface="Anantason Condensed Bold" panose="020B0604020202020204" charset="-34"/>
      <p:regular r:id="rId26"/>
    </p:embeddedFont>
    <p:embeddedFont>
      <p:font typeface="Opun Mai Bold" panose="020B0604020202020204" charset="-34"/>
      <p:regular r:id="rId27"/>
    </p:embeddedFont>
    <p:embeddedFont>
      <p:font typeface="Prompt" panose="00000500000000000000" pitchFamily="2" charset="-34"/>
      <p:regular r:id="rId28"/>
      <p:bold r:id="rId29"/>
      <p:italic r:id="rId30"/>
      <p:boldItalic r:id="rId31"/>
    </p:embeddedFont>
    <p:embeddedFont>
      <p:font typeface="Prompt Bold" panose="00000800000000000000" charset="-3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AC777-CCE1-40CE-85EC-3ACFA2B79CF7}" v="2" dt="2024-03-24T04:15:46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94622" autoAdjust="0"/>
  </p:normalViewPr>
  <p:slideViewPr>
    <p:cSldViewPr>
      <p:cViewPr varScale="1">
        <p:scale>
          <a:sx n="37" d="100"/>
          <a:sy n="37" d="100"/>
        </p:scale>
        <p:origin x="90" y="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Jamprasert (Esther)" userId="9ef0f3f6-a4dc-4117-9cb3-187a5644dadf" providerId="ADAL" clId="{32CAC777-CCE1-40CE-85EC-3ACFA2B79CF7}"/>
    <pc:docChg chg="undo custSel addSld modSld sldOrd">
      <pc:chgData name="Esther Jamprasert (Esther)" userId="9ef0f3f6-a4dc-4117-9cb3-187a5644dadf" providerId="ADAL" clId="{32CAC777-CCE1-40CE-85EC-3ACFA2B79CF7}" dt="2024-03-24T04:32:27.583" v="105" actId="1076"/>
      <pc:docMkLst>
        <pc:docMk/>
      </pc:docMkLst>
      <pc:sldChg chg="delSp modSp mod">
        <pc:chgData name="Esther Jamprasert (Esther)" userId="9ef0f3f6-a4dc-4117-9cb3-187a5644dadf" providerId="ADAL" clId="{32CAC777-CCE1-40CE-85EC-3ACFA2B79CF7}" dt="2024-03-24T03:50:25.078" v="24" actId="478"/>
        <pc:sldMkLst>
          <pc:docMk/>
          <pc:sldMk cId="0" sldId="256"/>
        </pc:sldMkLst>
        <pc:spChg chg="del">
          <ac:chgData name="Esther Jamprasert (Esther)" userId="9ef0f3f6-a4dc-4117-9cb3-187a5644dadf" providerId="ADAL" clId="{32CAC777-CCE1-40CE-85EC-3ACFA2B79CF7}" dt="2024-03-24T03:50:25.078" v="24" actId="478"/>
          <ac:spMkLst>
            <pc:docMk/>
            <pc:sldMk cId="0" sldId="256"/>
            <ac:spMk id="4" creationId="{00000000-0000-0000-0000-000000000000}"/>
          </ac:spMkLst>
        </pc:spChg>
        <pc:spChg chg="del">
          <ac:chgData name="Esther Jamprasert (Esther)" userId="9ef0f3f6-a4dc-4117-9cb3-187a5644dadf" providerId="ADAL" clId="{32CAC777-CCE1-40CE-85EC-3ACFA2B79CF7}" dt="2024-03-24T03:50:19.225" v="23" actId="478"/>
          <ac:spMkLst>
            <pc:docMk/>
            <pc:sldMk cId="0" sldId="256"/>
            <ac:spMk id="7" creationId="{00000000-0000-0000-0000-000000000000}"/>
          </ac:spMkLst>
        </pc:spChg>
        <pc:spChg chg="del">
          <ac:chgData name="Esther Jamprasert (Esther)" userId="9ef0f3f6-a4dc-4117-9cb3-187a5644dadf" providerId="ADAL" clId="{32CAC777-CCE1-40CE-85EC-3ACFA2B79CF7}" dt="2024-03-24T03:50:14.408" v="22" actId="478"/>
          <ac:spMkLst>
            <pc:docMk/>
            <pc:sldMk cId="0" sldId="256"/>
            <ac:spMk id="10" creationId="{00000000-0000-0000-0000-000000000000}"/>
          </ac:spMkLst>
        </pc:spChg>
        <pc:spChg chg="mod">
          <ac:chgData name="Esther Jamprasert (Esther)" userId="9ef0f3f6-a4dc-4117-9cb3-187a5644dadf" providerId="ADAL" clId="{32CAC777-CCE1-40CE-85EC-3ACFA2B79CF7}" dt="2024-03-24T03:45:43.805" v="21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Esther Jamprasert (Esther)" userId="9ef0f3f6-a4dc-4117-9cb3-187a5644dadf" providerId="ADAL" clId="{32CAC777-CCE1-40CE-85EC-3ACFA2B79CF7}" dt="2024-03-24T01:37:25.097" v="19" actId="14100"/>
          <ac:spMkLst>
            <pc:docMk/>
            <pc:sldMk cId="0" sldId="256"/>
            <ac:spMk id="13" creationId="{00000000-0000-0000-0000-000000000000}"/>
          </ac:spMkLst>
        </pc:spChg>
        <pc:grpChg chg="del">
          <ac:chgData name="Esther Jamprasert (Esther)" userId="9ef0f3f6-a4dc-4117-9cb3-187a5644dadf" providerId="ADAL" clId="{32CAC777-CCE1-40CE-85EC-3ACFA2B79CF7}" dt="2024-03-24T03:50:25.078" v="24" actId="478"/>
          <ac:grpSpMkLst>
            <pc:docMk/>
            <pc:sldMk cId="0" sldId="256"/>
            <ac:grpSpMk id="3" creationId="{00000000-0000-0000-0000-000000000000}"/>
          </ac:grpSpMkLst>
        </pc:grpChg>
        <pc:grpChg chg="del">
          <ac:chgData name="Esther Jamprasert (Esther)" userId="9ef0f3f6-a4dc-4117-9cb3-187a5644dadf" providerId="ADAL" clId="{32CAC777-CCE1-40CE-85EC-3ACFA2B79CF7}" dt="2024-03-24T03:50:19.225" v="23" actId="478"/>
          <ac:grpSpMkLst>
            <pc:docMk/>
            <pc:sldMk cId="0" sldId="256"/>
            <ac:grpSpMk id="6" creationId="{00000000-0000-0000-0000-000000000000}"/>
          </ac:grpSpMkLst>
        </pc:grpChg>
        <pc:grpChg chg="del">
          <ac:chgData name="Esther Jamprasert (Esther)" userId="9ef0f3f6-a4dc-4117-9cb3-187a5644dadf" providerId="ADAL" clId="{32CAC777-CCE1-40CE-85EC-3ACFA2B79CF7}" dt="2024-03-24T03:50:14.408" v="22" actId="478"/>
          <ac:grpSpMkLst>
            <pc:docMk/>
            <pc:sldMk cId="0" sldId="256"/>
            <ac:grpSpMk id="9" creationId="{00000000-0000-0000-0000-000000000000}"/>
          </ac:grpSpMkLst>
        </pc:grpChg>
      </pc:sldChg>
      <pc:sldChg chg="modSp mod">
        <pc:chgData name="Esther Jamprasert (Esther)" userId="9ef0f3f6-a4dc-4117-9cb3-187a5644dadf" providerId="ADAL" clId="{32CAC777-CCE1-40CE-85EC-3ACFA2B79CF7}" dt="2024-03-24T00:45:45.970" v="0" actId="404"/>
        <pc:sldMkLst>
          <pc:docMk/>
          <pc:sldMk cId="0" sldId="259"/>
        </pc:sldMkLst>
        <pc:spChg chg="mod">
          <ac:chgData name="Esther Jamprasert (Esther)" userId="9ef0f3f6-a4dc-4117-9cb3-187a5644dadf" providerId="ADAL" clId="{32CAC777-CCE1-40CE-85EC-3ACFA2B79CF7}" dt="2024-03-24T00:45:45.970" v="0" actId="404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3:57:13.696" v="26" actId="1076"/>
        <pc:sldMkLst>
          <pc:docMk/>
          <pc:sldMk cId="0" sldId="260"/>
        </pc:sldMkLst>
        <pc:spChg chg="mod">
          <ac:chgData name="Esther Jamprasert (Esther)" userId="9ef0f3f6-a4dc-4117-9cb3-187a5644dadf" providerId="ADAL" clId="{32CAC777-CCE1-40CE-85EC-3ACFA2B79CF7}" dt="2024-03-24T03:57:13.696" v="26" actId="1076"/>
          <ac:spMkLst>
            <pc:docMk/>
            <pc:sldMk cId="0" sldId="260"/>
            <ac:spMk id="6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0:45:52.024" v="1" actId="404"/>
        <pc:sldMkLst>
          <pc:docMk/>
          <pc:sldMk cId="0" sldId="261"/>
        </pc:sldMkLst>
        <pc:spChg chg="mod">
          <ac:chgData name="Esther Jamprasert (Esther)" userId="9ef0f3f6-a4dc-4117-9cb3-187a5644dadf" providerId="ADAL" clId="{32CAC777-CCE1-40CE-85EC-3ACFA2B79CF7}" dt="2024-03-24T00:45:52.024" v="1" actId="404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4:07:08.671" v="52" actId="20577"/>
        <pc:sldMkLst>
          <pc:docMk/>
          <pc:sldMk cId="0" sldId="262"/>
        </pc:sldMkLst>
        <pc:spChg chg="mod">
          <ac:chgData name="Esther Jamprasert (Esther)" userId="9ef0f3f6-a4dc-4117-9cb3-187a5644dadf" providerId="ADAL" clId="{32CAC777-CCE1-40CE-85EC-3ACFA2B79CF7}" dt="2024-03-24T04:07:08.671" v="52" actId="20577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0:46:03.166" v="2" actId="404"/>
        <pc:sldMkLst>
          <pc:docMk/>
          <pc:sldMk cId="0" sldId="263"/>
        </pc:sldMkLst>
        <pc:spChg chg="mod">
          <ac:chgData name="Esther Jamprasert (Esther)" userId="9ef0f3f6-a4dc-4117-9cb3-187a5644dadf" providerId="ADAL" clId="{32CAC777-CCE1-40CE-85EC-3ACFA2B79CF7}" dt="2024-03-24T00:46:03.166" v="2" actId="404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0:46:16.379" v="5" actId="1076"/>
        <pc:sldMkLst>
          <pc:docMk/>
          <pc:sldMk cId="0" sldId="264"/>
        </pc:sldMkLst>
        <pc:spChg chg="mod">
          <ac:chgData name="Esther Jamprasert (Esther)" userId="9ef0f3f6-a4dc-4117-9cb3-187a5644dadf" providerId="ADAL" clId="{32CAC777-CCE1-40CE-85EC-3ACFA2B79CF7}" dt="2024-03-24T00:46:16.379" v="5" actId="1076"/>
          <ac:spMkLst>
            <pc:docMk/>
            <pc:sldMk cId="0" sldId="264"/>
            <ac:spMk id="5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0:46:37.826" v="11" actId="3626"/>
        <pc:sldMkLst>
          <pc:docMk/>
          <pc:sldMk cId="0" sldId="265"/>
        </pc:sldMkLst>
        <pc:spChg chg="mod">
          <ac:chgData name="Esther Jamprasert (Esther)" userId="9ef0f3f6-a4dc-4117-9cb3-187a5644dadf" providerId="ADAL" clId="{32CAC777-CCE1-40CE-85EC-3ACFA2B79CF7}" dt="2024-03-24T00:46:37.826" v="11" actId="3626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0:46:47.867" v="13" actId="1076"/>
        <pc:sldMkLst>
          <pc:docMk/>
          <pc:sldMk cId="0" sldId="266"/>
        </pc:sldMkLst>
        <pc:spChg chg="mod">
          <ac:chgData name="Esther Jamprasert (Esther)" userId="9ef0f3f6-a4dc-4117-9cb3-187a5644dadf" providerId="ADAL" clId="{32CAC777-CCE1-40CE-85EC-3ACFA2B79CF7}" dt="2024-03-24T00:46:47.867" v="13" actId="1076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0:47:01.833" v="15" actId="1076"/>
        <pc:sldMkLst>
          <pc:docMk/>
          <pc:sldMk cId="0" sldId="267"/>
        </pc:sldMkLst>
        <pc:spChg chg="mod">
          <ac:chgData name="Esther Jamprasert (Esther)" userId="9ef0f3f6-a4dc-4117-9cb3-187a5644dadf" providerId="ADAL" clId="{32CAC777-CCE1-40CE-85EC-3ACFA2B79CF7}" dt="2024-03-24T00:47:01.833" v="15" actId="1076"/>
          <ac:spMkLst>
            <pc:docMk/>
            <pc:sldMk cId="0" sldId="267"/>
            <ac:spMk id="12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0:47:15.096" v="16" actId="3626"/>
        <pc:sldMkLst>
          <pc:docMk/>
          <pc:sldMk cId="0" sldId="268"/>
        </pc:sldMkLst>
        <pc:spChg chg="mod">
          <ac:chgData name="Esther Jamprasert (Esther)" userId="9ef0f3f6-a4dc-4117-9cb3-187a5644dadf" providerId="ADAL" clId="{32CAC777-CCE1-40CE-85EC-3ACFA2B79CF7}" dt="2024-03-24T00:47:15.096" v="16" actId="3626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4:28:45.303" v="87" actId="20577"/>
        <pc:sldMkLst>
          <pc:docMk/>
          <pc:sldMk cId="0" sldId="270"/>
        </pc:sldMkLst>
        <pc:spChg chg="mod">
          <ac:chgData name="Esther Jamprasert (Esther)" userId="9ef0f3f6-a4dc-4117-9cb3-187a5644dadf" providerId="ADAL" clId="{32CAC777-CCE1-40CE-85EC-3ACFA2B79CF7}" dt="2024-03-24T04:28:45.303" v="87" actId="20577"/>
          <ac:spMkLst>
            <pc:docMk/>
            <pc:sldMk cId="0" sldId="270"/>
            <ac:spMk id="6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4:30:39.869" v="100" actId="1076"/>
        <pc:sldMkLst>
          <pc:docMk/>
          <pc:sldMk cId="0" sldId="271"/>
        </pc:sldMkLst>
        <pc:spChg chg="mod">
          <ac:chgData name="Esther Jamprasert (Esther)" userId="9ef0f3f6-a4dc-4117-9cb3-187a5644dadf" providerId="ADAL" clId="{32CAC777-CCE1-40CE-85EC-3ACFA2B79CF7}" dt="2024-03-24T04:30:39.869" v="100" actId="1076"/>
          <ac:spMkLst>
            <pc:docMk/>
            <pc:sldMk cId="0" sldId="271"/>
            <ac:spMk id="13" creationId="{00000000-0000-0000-0000-000000000000}"/>
          </ac:spMkLst>
        </pc:spChg>
      </pc:sldChg>
      <pc:sldChg chg="modSp mod">
        <pc:chgData name="Esther Jamprasert (Esther)" userId="9ef0f3f6-a4dc-4117-9cb3-187a5644dadf" providerId="ADAL" clId="{32CAC777-CCE1-40CE-85EC-3ACFA2B79CF7}" dt="2024-03-24T04:32:27.583" v="105" actId="1076"/>
        <pc:sldMkLst>
          <pc:docMk/>
          <pc:sldMk cId="0" sldId="272"/>
        </pc:sldMkLst>
        <pc:spChg chg="mod">
          <ac:chgData name="Esther Jamprasert (Esther)" userId="9ef0f3f6-a4dc-4117-9cb3-187a5644dadf" providerId="ADAL" clId="{32CAC777-CCE1-40CE-85EC-3ACFA2B79CF7}" dt="2024-03-24T04:32:27.583" v="105" actId="1076"/>
          <ac:spMkLst>
            <pc:docMk/>
            <pc:sldMk cId="0" sldId="272"/>
            <ac:spMk id="6" creationId="{00000000-0000-0000-0000-000000000000}"/>
          </ac:spMkLst>
        </pc:spChg>
      </pc:sldChg>
      <pc:sldChg chg="addSp modSp mod ord">
        <pc:chgData name="Esther Jamprasert (Esther)" userId="9ef0f3f6-a4dc-4117-9cb3-187a5644dadf" providerId="ADAL" clId="{32CAC777-CCE1-40CE-85EC-3ACFA2B79CF7}" dt="2024-03-24T04:30:13.029" v="97" actId="20577"/>
        <pc:sldMkLst>
          <pc:docMk/>
          <pc:sldMk cId="0" sldId="274"/>
        </pc:sldMkLst>
        <pc:spChg chg="add mod">
          <ac:chgData name="Esther Jamprasert (Esther)" userId="9ef0f3f6-a4dc-4117-9cb3-187a5644dadf" providerId="ADAL" clId="{32CAC777-CCE1-40CE-85EC-3ACFA2B79CF7}" dt="2024-03-24T04:30:13.029" v="97" actId="20577"/>
          <ac:spMkLst>
            <pc:docMk/>
            <pc:sldMk cId="0" sldId="274"/>
            <ac:spMk id="7" creationId="{557F486E-A31C-5943-D5D8-6A834B27274E}"/>
          </ac:spMkLst>
        </pc:spChg>
      </pc:sldChg>
      <pc:sldChg chg="delSp modSp add mod">
        <pc:chgData name="Esther Jamprasert (Esther)" userId="9ef0f3f6-a4dc-4117-9cb3-187a5644dadf" providerId="ADAL" clId="{32CAC777-CCE1-40CE-85EC-3ACFA2B79CF7}" dt="2024-03-24T04:08:10.063" v="62" actId="255"/>
        <pc:sldMkLst>
          <pc:docMk/>
          <pc:sldMk cId="2032471415" sldId="277"/>
        </pc:sldMkLst>
        <pc:spChg chg="mod">
          <ac:chgData name="Esther Jamprasert (Esther)" userId="9ef0f3f6-a4dc-4117-9cb3-187a5644dadf" providerId="ADAL" clId="{32CAC777-CCE1-40CE-85EC-3ACFA2B79CF7}" dt="2024-03-24T04:08:10.063" v="62" actId="255"/>
          <ac:spMkLst>
            <pc:docMk/>
            <pc:sldMk cId="2032471415" sldId="277"/>
            <ac:spMk id="5" creationId="{00000000-0000-0000-0000-000000000000}"/>
          </ac:spMkLst>
        </pc:spChg>
        <pc:grpChg chg="del">
          <ac:chgData name="Esther Jamprasert (Esther)" userId="9ef0f3f6-a4dc-4117-9cb3-187a5644dadf" providerId="ADAL" clId="{32CAC777-CCE1-40CE-85EC-3ACFA2B79CF7}" dt="2024-03-24T04:07:34.551" v="57" actId="478"/>
          <ac:grpSpMkLst>
            <pc:docMk/>
            <pc:sldMk cId="2032471415" sldId="277"/>
            <ac:grpSpMk id="6" creationId="{00000000-0000-0000-0000-000000000000}"/>
          </ac:grpSpMkLst>
        </pc:grpChg>
      </pc:sldChg>
      <pc:sldChg chg="modSp add mod">
        <pc:chgData name="Esther Jamprasert (Esther)" userId="9ef0f3f6-a4dc-4117-9cb3-187a5644dadf" providerId="ADAL" clId="{32CAC777-CCE1-40CE-85EC-3ACFA2B79CF7}" dt="2024-03-24T04:17:37.301" v="81" actId="20577"/>
        <pc:sldMkLst>
          <pc:docMk/>
          <pc:sldMk cId="2500829328" sldId="278"/>
        </pc:sldMkLst>
        <pc:spChg chg="mod">
          <ac:chgData name="Esther Jamprasert (Esther)" userId="9ef0f3f6-a4dc-4117-9cb3-187a5644dadf" providerId="ADAL" clId="{32CAC777-CCE1-40CE-85EC-3ACFA2B79CF7}" dt="2024-03-24T04:17:37.301" v="81" actId="20577"/>
          <ac:spMkLst>
            <pc:docMk/>
            <pc:sldMk cId="2500829328" sldId="278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ible.com/th/bible/compare/LUK.4.4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bible.com/bible/179/2ti.2.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ible.com/bible/179/eph.3.20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ible.com/bible/179/eph.3.7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EFF0F2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EFF0F2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F486E-A31C-5943-D5D8-6A834B27274E}"/>
              </a:ext>
            </a:extLst>
          </p:cNvPr>
          <p:cNvSpPr txBox="1"/>
          <p:nvPr/>
        </p:nvSpPr>
        <p:spPr>
          <a:xfrm>
            <a:off x="0" y="1426153"/>
            <a:ext cx="18288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latin typeface="Prompt Bold" panose="00000800000000000000" charset="-34"/>
                <a:cs typeface="Prompt Bold" panose="00000800000000000000" charset="-34"/>
              </a:rPr>
              <a:t>ลูกา 4:43</a:t>
            </a:r>
          </a:p>
          <a:p>
            <a:pPr algn="ctr"/>
            <a:r>
              <a:rPr lang="th-TH" sz="8000" b="1" dirty="0">
                <a:latin typeface="Prompt" panose="00000500000000000000" pitchFamily="2" charset="-34"/>
                <a:cs typeface="Prompt" panose="00000500000000000000" pitchFamily="2" charset="-34"/>
              </a:rPr>
              <a:t>แต่พระองค์ตรัสว่า</a:t>
            </a:r>
          </a:p>
          <a:p>
            <a:pPr algn="ctr"/>
            <a:r>
              <a:rPr lang="th-TH" sz="8000" b="1" dirty="0">
                <a:latin typeface="Prompt" panose="00000500000000000000" pitchFamily="2" charset="-34"/>
                <a:cs typeface="Prompt" panose="00000500000000000000" pitchFamily="2" charset="-34"/>
              </a:rPr>
              <a:t>“เราต้องประกาศข่าวประเสริฐเรื่องอาณาจักรของพระเจ้าแก่เมืองอื่นๆ</a:t>
            </a:r>
          </a:p>
          <a:p>
            <a:pPr algn="ctr"/>
            <a:r>
              <a:rPr lang="th-TH" sz="8000" b="1" dirty="0">
                <a:latin typeface="Prompt" panose="00000500000000000000" pitchFamily="2" charset="-34"/>
                <a:cs typeface="Prompt" panose="00000500000000000000" pitchFamily="2" charset="-34"/>
              </a:rPr>
              <a:t>ด้วยเพราะเราถูกส่งมาก็เพื่อเหตุนี้”</a:t>
            </a:r>
            <a:endParaRPr lang="th-TH" sz="8000" b="1" dirty="0">
              <a:latin typeface="Prompt" panose="00000500000000000000" pitchFamily="2" charset="-34"/>
              <a:cs typeface="Prompt" panose="00000500000000000000" pitchFamily="2" charset="-34"/>
              <a:hlinkClick r:id="rId5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BC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BC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28205" y="1544638"/>
            <a:ext cx="14631591" cy="704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7200" dirty="0">
                <a:solidFill>
                  <a:srgbClr val="04169A"/>
                </a:solidFill>
                <a:latin typeface="Prompt"/>
                <a:cs typeface="Prompt"/>
              </a:rPr>
              <a:t>20สอนเขาให้เชื่อฟังทุกสิ่ง</a:t>
            </a:r>
          </a:p>
          <a:p>
            <a:pPr algn="ctr">
              <a:lnSpc>
                <a:spcPts val="11200"/>
              </a:lnSpc>
            </a:pPr>
            <a:r>
              <a:rPr lang="en-US" sz="7200" dirty="0" err="1">
                <a:solidFill>
                  <a:srgbClr val="04169A"/>
                </a:solidFill>
                <a:cs typeface="Prompt"/>
              </a:rPr>
              <a:t>ที่เราสั่งพวกท่านไว้</a:t>
            </a:r>
            <a:endParaRPr lang="en-US" sz="7200" dirty="0">
              <a:solidFill>
                <a:srgbClr val="04169A"/>
              </a:solidFill>
              <a:cs typeface="Prompt"/>
            </a:endParaRPr>
          </a:p>
          <a:p>
            <a:pPr algn="ctr">
              <a:lnSpc>
                <a:spcPts val="11200"/>
              </a:lnSpc>
            </a:pPr>
            <a:r>
              <a:rPr lang="en-US" sz="7200" dirty="0" err="1">
                <a:solidFill>
                  <a:srgbClr val="04169A"/>
                </a:solidFill>
                <a:cs typeface="Prompt"/>
              </a:rPr>
              <a:t>และแน่นอนเราจะอยู่กับท่านทั้งหลาย</a:t>
            </a:r>
            <a:endParaRPr lang="en-US" sz="7200" dirty="0">
              <a:solidFill>
                <a:srgbClr val="04169A"/>
              </a:solidFill>
              <a:cs typeface="Prompt"/>
            </a:endParaRPr>
          </a:p>
          <a:p>
            <a:pPr algn="ctr">
              <a:lnSpc>
                <a:spcPts val="11200"/>
              </a:lnSpc>
            </a:pPr>
            <a:r>
              <a:rPr lang="en-US" sz="7200" dirty="0" err="1">
                <a:solidFill>
                  <a:srgbClr val="04169A"/>
                </a:solidFill>
                <a:latin typeface="Prompt"/>
                <a:cs typeface="Prompt"/>
              </a:rPr>
              <a:t>เสมอไปตราบจนสิ้นยุค</a:t>
            </a:r>
            <a:r>
              <a:rPr lang="en-US" sz="7200" dirty="0">
                <a:solidFill>
                  <a:srgbClr val="04169A"/>
                </a:solidFill>
                <a:latin typeface="Prompt"/>
                <a:cs typeface="Prompt"/>
              </a:rPr>
              <a:t>”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04169A"/>
                </a:solidFill>
                <a:latin typeface="Prompt Bold"/>
                <a:cs typeface="Prompt Bold"/>
              </a:rPr>
              <a:t>มัทธิว</a:t>
            </a:r>
            <a:r>
              <a:rPr lang="en-US" sz="7200" dirty="0">
                <a:solidFill>
                  <a:srgbClr val="04169A"/>
                </a:solidFill>
                <a:latin typeface="Prompt Bold"/>
                <a:cs typeface="Prompt Bold"/>
              </a:rPr>
              <a:t> 28:20</a:t>
            </a:r>
          </a:p>
        </p:txBody>
      </p:sp>
      <p:sp>
        <p:nvSpPr>
          <p:cNvPr id="6" name="Freeform 6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BC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BC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76600" y="2763368"/>
            <a:ext cx="10972800" cy="367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dirty="0">
                <a:solidFill>
                  <a:srgbClr val="04169A"/>
                </a:solidFill>
                <a:latin typeface="Prompt Bold"/>
                <a:cs typeface="Prompt Bold"/>
              </a:rPr>
              <a:t>1.3 </a:t>
            </a:r>
            <a:r>
              <a:rPr lang="en-US" sz="10400" dirty="0" err="1">
                <a:solidFill>
                  <a:srgbClr val="04169A"/>
                </a:solidFill>
                <a:latin typeface="Prompt Bold"/>
                <a:cs typeface="Prompt Bold"/>
              </a:rPr>
              <a:t>ฝึกอบรมผู้นำ</a:t>
            </a:r>
            <a:endParaRPr lang="en-US" sz="10400" dirty="0">
              <a:solidFill>
                <a:srgbClr val="04169A"/>
              </a:solidFill>
              <a:latin typeface="Prompt Bold"/>
              <a:cs typeface="Prompt Bold"/>
            </a:endParaRPr>
          </a:p>
          <a:p>
            <a:pPr algn="ctr">
              <a:lnSpc>
                <a:spcPts val="14560"/>
              </a:lnSpc>
              <a:spcBef>
                <a:spcPct val="0"/>
              </a:spcBef>
            </a:pPr>
            <a:r>
              <a:rPr lang="en-US" sz="10400" dirty="0">
                <a:solidFill>
                  <a:srgbClr val="04169A"/>
                </a:solidFill>
                <a:latin typeface="Prompt Bold"/>
                <a:cs typeface="Prompt Bold"/>
              </a:rPr>
              <a:t>2 </a:t>
            </a:r>
            <a:r>
              <a:rPr lang="en-US" sz="10400" dirty="0" err="1">
                <a:solidFill>
                  <a:srgbClr val="04169A"/>
                </a:solidFill>
                <a:latin typeface="Prompt Bold"/>
                <a:cs typeface="Prompt Bold"/>
              </a:rPr>
              <a:t>ทิโมธี</a:t>
            </a:r>
            <a:r>
              <a:rPr lang="en-US" sz="10400" dirty="0">
                <a:solidFill>
                  <a:srgbClr val="04169A"/>
                </a:solidFill>
                <a:latin typeface="Prompt Bold"/>
                <a:cs typeface="Prompt Bold"/>
              </a:rPr>
              <a:t> 2:2</a:t>
            </a:r>
          </a:p>
        </p:txBody>
      </p:sp>
      <p:sp>
        <p:nvSpPr>
          <p:cNvPr id="6" name="Freeform 6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BC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BC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505" y="1009004"/>
            <a:ext cx="17012989" cy="704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7200" dirty="0" err="1">
                <a:solidFill>
                  <a:srgbClr val="04169A"/>
                </a:solidFill>
                <a:cs typeface="Prompt"/>
              </a:rPr>
              <a:t>สิ่งต่างๆ</a:t>
            </a:r>
            <a:r>
              <a:rPr lang="en-US" sz="7200" dirty="0">
                <a:solidFill>
                  <a:srgbClr val="04169A"/>
                </a:solidFill>
                <a:cs typeface="Prompt"/>
              </a:rPr>
              <a:t> </a:t>
            </a:r>
            <a:r>
              <a:rPr lang="en-US" sz="7200" dirty="0" err="1">
                <a:solidFill>
                  <a:srgbClr val="04169A"/>
                </a:solidFill>
                <a:cs typeface="Prompt"/>
              </a:rPr>
              <a:t>ที่ท่านได้ยินข้าพเจ้า</a:t>
            </a:r>
            <a:endParaRPr lang="en-US" sz="7200" dirty="0">
              <a:solidFill>
                <a:srgbClr val="04169A"/>
              </a:solidFill>
              <a:cs typeface="Prompt"/>
            </a:endParaRPr>
          </a:p>
          <a:p>
            <a:pPr algn="ctr">
              <a:lnSpc>
                <a:spcPts val="11200"/>
              </a:lnSpc>
            </a:pPr>
            <a:r>
              <a:rPr lang="en-US" sz="7200" dirty="0" err="1">
                <a:solidFill>
                  <a:srgbClr val="04169A"/>
                </a:solidFill>
                <a:cs typeface="Prompt"/>
              </a:rPr>
              <a:t>พูดต่อหน้าพยานหลายคน</a:t>
            </a:r>
            <a:endParaRPr lang="en-US" sz="7200" dirty="0">
              <a:solidFill>
                <a:srgbClr val="04169A"/>
              </a:solidFill>
              <a:cs typeface="Prompt"/>
            </a:endParaRPr>
          </a:p>
          <a:p>
            <a:pPr algn="ctr">
              <a:lnSpc>
                <a:spcPts val="11200"/>
              </a:lnSpc>
            </a:pPr>
            <a:r>
              <a:rPr lang="en-US" sz="7200" dirty="0" err="1">
                <a:solidFill>
                  <a:srgbClr val="04169A"/>
                </a:solidFill>
                <a:cs typeface="Prompt"/>
              </a:rPr>
              <a:t>จงมอบหมายแก่ผู้ที่เชื่อถือได้</a:t>
            </a:r>
            <a:endParaRPr lang="en-US" sz="7200" dirty="0">
              <a:solidFill>
                <a:srgbClr val="04169A"/>
              </a:solidFill>
              <a:cs typeface="Prompt"/>
            </a:endParaRPr>
          </a:p>
          <a:p>
            <a:pPr algn="ctr">
              <a:lnSpc>
                <a:spcPts val="11200"/>
              </a:lnSpc>
            </a:pPr>
            <a:r>
              <a:rPr lang="en-US" sz="7200" dirty="0" err="1">
                <a:solidFill>
                  <a:srgbClr val="04169A"/>
                </a:solidFill>
                <a:cs typeface="Prompt"/>
              </a:rPr>
              <a:t>ซึ่งมีคุณสมบัติเหมาะสมที่จะสอนผู้อื่นด้วย</a:t>
            </a:r>
            <a:endParaRPr lang="en-US" sz="7200" dirty="0">
              <a:solidFill>
                <a:srgbClr val="04169A"/>
              </a:solidFill>
              <a:cs typeface="Prompt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7200" dirty="0">
                <a:solidFill>
                  <a:srgbClr val="04169A"/>
                </a:solidFill>
                <a:latin typeface="Prompt Bold"/>
                <a:cs typeface="Prompt Bold"/>
              </a:rPr>
              <a:t>2ทิโมธี 2:2</a:t>
            </a:r>
            <a:endParaRPr lang="en-US" sz="7200" dirty="0">
              <a:solidFill>
                <a:srgbClr val="04169A"/>
              </a:solidFill>
              <a:latin typeface="Prompt Bold"/>
              <a:cs typeface="Prompt Bold"/>
              <a:hlinkClick r:id="rId4" tooltip="https://www.bible.com/bible/179/2ti.2.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BC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BC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505" y="1185430"/>
            <a:ext cx="17012989" cy="697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th-TH" sz="800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พระองค์เองทรงให้บางคนเป็นอัครทูต บางคนเป็นผู้เผยพระวจนะ</a:t>
            </a:r>
          </a:p>
          <a:p>
            <a:pPr algn="ctr">
              <a:lnSpc>
                <a:spcPts val="11200"/>
              </a:lnSpc>
            </a:pPr>
            <a:r>
              <a:rPr lang="th-TH" sz="800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บางคนเป็นผู้เผยแพร่ข่าวประเสริฐ</a:t>
            </a:r>
          </a:p>
          <a:p>
            <a:pPr algn="ctr">
              <a:lnSpc>
                <a:spcPts val="11200"/>
              </a:lnSpc>
            </a:pPr>
            <a:r>
              <a:rPr lang="th-TH" sz="800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บางคนเป็นศิษยาภิบาลและอาจารย์</a:t>
            </a:r>
          </a:p>
          <a:p>
            <a:pPr algn="ctr"/>
            <a:r>
              <a:rPr lang="th-TH" sz="8000" i="0" u="none" strike="noStrike" dirty="0">
                <a:effectLst/>
                <a:latin typeface="Prompt Bold" panose="00000800000000000000" charset="-34"/>
                <a:cs typeface="Prompt Bold" panose="00000800000000000000" charset="-34"/>
              </a:rPr>
              <a:t>เอเฟซัส 4:11</a:t>
            </a:r>
            <a:endParaRPr lang="th-TH" sz="8000" i="0" dirty="0">
              <a:effectLst/>
              <a:latin typeface="Prompt Bold" panose="00000800000000000000" charset="-34"/>
              <a:cs typeface="Prompt Bold" panose="00000800000000000000" charset="-34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2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BC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BC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434" y="3809095"/>
            <a:ext cx="16157131" cy="1804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  <a:spcBef>
                <a:spcPct val="0"/>
              </a:spcBef>
            </a:pPr>
            <a:r>
              <a:rPr lang="en-US" sz="10400" dirty="0">
                <a:solidFill>
                  <a:srgbClr val="04169A"/>
                </a:solidFill>
                <a:latin typeface="Prompt Bold"/>
                <a:cs typeface="Prompt Bold"/>
              </a:rPr>
              <a:t>1.4 </a:t>
            </a:r>
            <a:r>
              <a:rPr lang="en-US" sz="10400" dirty="0" err="1">
                <a:solidFill>
                  <a:srgbClr val="04169A"/>
                </a:solidFill>
                <a:latin typeface="Prompt Bold"/>
                <a:cs typeface="Prompt Bold"/>
              </a:rPr>
              <a:t>บุกเบิกคริสตจักรต่างๆ</a:t>
            </a:r>
            <a:endParaRPr lang="en-US" sz="10400" dirty="0">
              <a:solidFill>
                <a:srgbClr val="04169A"/>
              </a:solidFill>
              <a:latin typeface="Prompt Bold"/>
              <a:cs typeface="Promp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1E1E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3491" y="573713"/>
            <a:ext cx="17341019" cy="10202647"/>
          </a:xfrm>
          <a:custGeom>
            <a:avLst/>
            <a:gdLst/>
            <a:ahLst/>
            <a:cxnLst/>
            <a:rect l="l" t="t" r="r" b="b"/>
            <a:pathLst>
              <a:path w="17341019" h="10202647">
                <a:moveTo>
                  <a:pt x="0" y="0"/>
                </a:moveTo>
                <a:lnTo>
                  <a:pt x="17341018" y="0"/>
                </a:lnTo>
                <a:lnTo>
                  <a:pt x="17341018" y="10202647"/>
                </a:lnTo>
                <a:lnTo>
                  <a:pt x="0" y="10202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37738" y="381313"/>
            <a:ext cx="16715518" cy="9870143"/>
            <a:chOff x="0" y="0"/>
            <a:chExt cx="3653936" cy="21575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53936" cy="2157568"/>
            </a:xfrm>
            <a:custGeom>
              <a:avLst/>
              <a:gdLst/>
              <a:ahLst/>
              <a:cxnLst/>
              <a:rect l="l" t="t" r="r" b="b"/>
              <a:pathLst>
                <a:path w="3653936" h="2157568">
                  <a:moveTo>
                    <a:pt x="8800" y="0"/>
                  </a:moveTo>
                  <a:lnTo>
                    <a:pt x="3645136" y="0"/>
                  </a:lnTo>
                  <a:cubicBezTo>
                    <a:pt x="3649996" y="0"/>
                    <a:pt x="3653936" y="3940"/>
                    <a:pt x="3653936" y="8800"/>
                  </a:cubicBezTo>
                  <a:lnTo>
                    <a:pt x="3653936" y="2148768"/>
                  </a:lnTo>
                  <a:cubicBezTo>
                    <a:pt x="3653936" y="2151102"/>
                    <a:pt x="3653009" y="2153341"/>
                    <a:pt x="3651359" y="2154991"/>
                  </a:cubicBezTo>
                  <a:cubicBezTo>
                    <a:pt x="3649709" y="2156641"/>
                    <a:pt x="3647470" y="2157568"/>
                    <a:pt x="3645136" y="2157568"/>
                  </a:cubicBezTo>
                  <a:lnTo>
                    <a:pt x="8800" y="2157568"/>
                  </a:lnTo>
                  <a:cubicBezTo>
                    <a:pt x="6466" y="2157568"/>
                    <a:pt x="4228" y="2156641"/>
                    <a:pt x="2577" y="2154991"/>
                  </a:cubicBezTo>
                  <a:cubicBezTo>
                    <a:pt x="927" y="2153341"/>
                    <a:pt x="0" y="2151102"/>
                    <a:pt x="0" y="2148768"/>
                  </a:cubicBezTo>
                  <a:lnTo>
                    <a:pt x="0" y="8800"/>
                  </a:lnTo>
                  <a:cubicBezTo>
                    <a:pt x="0" y="6466"/>
                    <a:pt x="927" y="4228"/>
                    <a:pt x="2577" y="2577"/>
                  </a:cubicBezTo>
                  <a:cubicBezTo>
                    <a:pt x="4228" y="927"/>
                    <a:pt x="6466" y="0"/>
                    <a:pt x="88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53936" cy="2195668"/>
            </a:xfrm>
            <a:prstGeom prst="rect">
              <a:avLst/>
            </a:prstGeom>
          </p:spPr>
          <p:txBody>
            <a:bodyPr lIns="54607" tIns="54607" rIns="54607" bIns="54607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8092773" y="9258300"/>
            <a:ext cx="10677663" cy="2715273"/>
            <a:chOff x="0" y="0"/>
            <a:chExt cx="3685814" cy="9372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82264" cy="937283"/>
            </a:xfrm>
            <a:custGeom>
              <a:avLst/>
              <a:gdLst/>
              <a:ahLst/>
              <a:cxnLst/>
              <a:rect l="l" t="t" r="r" b="b"/>
              <a:pathLst>
                <a:path w="3682264" h="937283">
                  <a:moveTo>
                    <a:pt x="3457962" y="0"/>
                  </a:moveTo>
                  <a:lnTo>
                    <a:pt x="24652" y="0"/>
                  </a:lnTo>
                  <a:cubicBezTo>
                    <a:pt x="18114" y="0"/>
                    <a:pt x="11844" y="2597"/>
                    <a:pt x="7220" y="7220"/>
                  </a:cubicBezTo>
                  <a:cubicBezTo>
                    <a:pt x="2597" y="11844"/>
                    <a:pt x="0" y="18114"/>
                    <a:pt x="0" y="24652"/>
                  </a:cubicBezTo>
                  <a:lnTo>
                    <a:pt x="0" y="912631"/>
                  </a:lnTo>
                  <a:cubicBezTo>
                    <a:pt x="0" y="919169"/>
                    <a:pt x="2597" y="925440"/>
                    <a:pt x="7220" y="930063"/>
                  </a:cubicBezTo>
                  <a:cubicBezTo>
                    <a:pt x="11844" y="934686"/>
                    <a:pt x="18114" y="937283"/>
                    <a:pt x="24652" y="937283"/>
                  </a:cubicBezTo>
                  <a:lnTo>
                    <a:pt x="3457962" y="937283"/>
                  </a:lnTo>
                  <a:cubicBezTo>
                    <a:pt x="3472929" y="937283"/>
                    <a:pt x="3486467" y="928397"/>
                    <a:pt x="3492421" y="914666"/>
                  </a:cubicBezTo>
                  <a:lnTo>
                    <a:pt x="3676007" y="491259"/>
                  </a:lnTo>
                  <a:cubicBezTo>
                    <a:pt x="3682264" y="476830"/>
                    <a:pt x="3682264" y="460453"/>
                    <a:pt x="3676007" y="446024"/>
                  </a:cubicBezTo>
                  <a:lnTo>
                    <a:pt x="3492421" y="22617"/>
                  </a:lnTo>
                  <a:cubicBezTo>
                    <a:pt x="3486467" y="8886"/>
                    <a:pt x="3472929" y="0"/>
                    <a:pt x="34579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A94">
                    <a:alpha val="100000"/>
                  </a:srgbClr>
                </a:gs>
                <a:gs pos="100000">
                  <a:srgbClr val="1258D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571514" cy="975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92383" y="8025899"/>
            <a:ext cx="11062955" cy="2915162"/>
            <a:chOff x="0" y="0"/>
            <a:chExt cx="2913700" cy="7677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09532" cy="767779"/>
            </a:xfrm>
            <a:custGeom>
              <a:avLst/>
              <a:gdLst/>
              <a:ahLst/>
              <a:cxnLst/>
              <a:rect l="l" t="t" r="r" b="b"/>
              <a:pathLst>
                <a:path w="2909532" h="767779">
                  <a:moveTo>
                    <a:pt x="2686707" y="0"/>
                  </a:moveTo>
                  <a:lnTo>
                    <a:pt x="23793" y="0"/>
                  </a:lnTo>
                  <a:cubicBezTo>
                    <a:pt x="10653" y="0"/>
                    <a:pt x="0" y="10653"/>
                    <a:pt x="0" y="23793"/>
                  </a:cubicBezTo>
                  <a:lnTo>
                    <a:pt x="0" y="743986"/>
                  </a:lnTo>
                  <a:cubicBezTo>
                    <a:pt x="0" y="757127"/>
                    <a:pt x="10653" y="767779"/>
                    <a:pt x="23793" y="767779"/>
                  </a:cubicBezTo>
                  <a:lnTo>
                    <a:pt x="2686707" y="767779"/>
                  </a:lnTo>
                  <a:cubicBezTo>
                    <a:pt x="2701345" y="767779"/>
                    <a:pt x="2714783" y="759687"/>
                    <a:pt x="2721631" y="746750"/>
                  </a:cubicBezTo>
                  <a:lnTo>
                    <a:pt x="2902569" y="404919"/>
                  </a:lnTo>
                  <a:cubicBezTo>
                    <a:pt x="2909532" y="391764"/>
                    <a:pt x="2909532" y="376015"/>
                    <a:pt x="2902569" y="362861"/>
                  </a:cubicBezTo>
                  <a:lnTo>
                    <a:pt x="2721631" y="21029"/>
                  </a:lnTo>
                  <a:cubicBezTo>
                    <a:pt x="2714783" y="8092"/>
                    <a:pt x="2701345" y="0"/>
                    <a:pt x="2686707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99400" cy="805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37312" y="3168441"/>
            <a:ext cx="15716370" cy="367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dirty="0">
                <a:solidFill>
                  <a:srgbClr val="00159B"/>
                </a:solidFill>
                <a:latin typeface="Prompt Bold"/>
                <a:cs typeface="Prompt Bold"/>
              </a:rPr>
              <a:t>2 </a:t>
            </a:r>
            <a:r>
              <a:rPr lang="en-US" sz="10400" dirty="0" err="1">
                <a:solidFill>
                  <a:srgbClr val="00159B"/>
                </a:solidFill>
                <a:latin typeface="Prompt Bold"/>
                <a:cs typeface="Prompt Bold"/>
              </a:rPr>
              <a:t>ความสามารถของพระเจ้า</a:t>
            </a:r>
            <a:endParaRPr lang="en-US" sz="10400" dirty="0">
              <a:solidFill>
                <a:srgbClr val="00159B"/>
              </a:solidFill>
              <a:latin typeface="Prompt Bold"/>
              <a:cs typeface="Prompt Bold"/>
            </a:endParaRPr>
          </a:p>
          <a:p>
            <a:pPr algn="ctr">
              <a:lnSpc>
                <a:spcPts val="14560"/>
              </a:lnSpc>
              <a:spcBef>
                <a:spcPct val="0"/>
              </a:spcBef>
            </a:pPr>
            <a:r>
              <a:rPr lang="en-US" sz="10400" dirty="0" err="1">
                <a:solidFill>
                  <a:srgbClr val="00159B"/>
                </a:solidFill>
                <a:latin typeface="Prompt Bold"/>
                <a:cs typeface="Prompt Bold"/>
              </a:rPr>
              <a:t>ในท่าน</a:t>
            </a:r>
            <a:r>
              <a:rPr lang="en-US" sz="10400" dirty="0">
                <a:solidFill>
                  <a:srgbClr val="00159B"/>
                </a:solidFill>
                <a:latin typeface="Prompt Bold"/>
                <a:cs typeface="Prompt Bold"/>
              </a:rPr>
              <a:t> – </a:t>
            </a:r>
            <a:r>
              <a:rPr lang="en-US" sz="10400" dirty="0" err="1">
                <a:solidFill>
                  <a:srgbClr val="00159B"/>
                </a:solidFill>
                <a:latin typeface="Prompt Bold"/>
                <a:cs typeface="Prompt Bold"/>
              </a:rPr>
              <a:t>เอเฟซัส</a:t>
            </a:r>
            <a:r>
              <a:rPr lang="en-US" sz="10400" dirty="0">
                <a:solidFill>
                  <a:srgbClr val="00159B"/>
                </a:solidFill>
                <a:latin typeface="Prompt Bold"/>
                <a:cs typeface="Prompt Bold"/>
              </a:rPr>
              <a:t> 3:20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38062" y="9397107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FFFF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01501" y="8247333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FFFF"/>
                </a:solidFill>
                <a:cs typeface="Anantason Condensed"/>
              </a:rPr>
              <a:t>พระประสงค์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0000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0000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2045" y="1448284"/>
            <a:ext cx="15803910" cy="7054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159B"/>
                </a:solidFill>
                <a:cs typeface="Anantason Condensed"/>
              </a:rPr>
              <a:t>บัดนี้ขอเทิดพระเกียรติพระองค์</a:t>
            </a:r>
            <a:endParaRPr lang="en-US" sz="8000" dirty="0">
              <a:solidFill>
                <a:srgbClr val="00159B"/>
              </a:solidFill>
              <a:cs typeface="Anantason Condense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159B"/>
                </a:solidFill>
                <a:cs typeface="Anantason Condensed"/>
              </a:rPr>
              <a:t>ผู้ทรงสามารถกระทำเกินกว่าที่เราจะทูลขอ</a:t>
            </a:r>
            <a:endParaRPr lang="en-US" sz="8000" dirty="0">
              <a:solidFill>
                <a:srgbClr val="00159B"/>
              </a:solidFill>
              <a:cs typeface="Anantason Condense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159B"/>
                </a:solidFill>
                <a:cs typeface="Anantason Condensed"/>
              </a:rPr>
              <a:t>หรือคาดคิดได้ตามฤทธานุภาพของพระองค์</a:t>
            </a:r>
            <a:endParaRPr lang="en-US" sz="8000" dirty="0">
              <a:solidFill>
                <a:srgbClr val="00159B"/>
              </a:solidFill>
              <a:cs typeface="Anantason Condense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159B"/>
                </a:solidFill>
                <a:cs typeface="Anantason Condensed"/>
              </a:rPr>
              <a:t>ซึ่งกระทำการอยู่ภายในเรา</a:t>
            </a:r>
            <a:endParaRPr lang="en-US" sz="8000" dirty="0">
              <a:solidFill>
                <a:srgbClr val="00159B"/>
              </a:solidFill>
              <a:cs typeface="Anantason Condense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0159B"/>
                </a:solidFill>
                <a:latin typeface="Anantason Condensed Bold"/>
                <a:cs typeface="Anantason Condensed Bold"/>
              </a:rPr>
              <a:t>เอเฟซัส</a:t>
            </a:r>
            <a:r>
              <a:rPr lang="en-US" sz="8000" dirty="0">
                <a:solidFill>
                  <a:srgbClr val="00159B"/>
                </a:solidFill>
                <a:latin typeface="Anantason Condensed Bold"/>
                <a:cs typeface="Anantason Condensed Bold"/>
              </a:rPr>
              <a:t> 3:20</a:t>
            </a:r>
            <a:endParaRPr lang="en-US" sz="8000" dirty="0">
              <a:solidFill>
                <a:srgbClr val="00159B"/>
              </a:solidFill>
              <a:latin typeface="Anantason Condensed Bold"/>
              <a:cs typeface="Anantason Condensed Bold"/>
              <a:hlinkClick r:id="rId5" tooltip="https://www.bible.com/bible/179/eph.3.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0000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0000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1189584"/>
            <a:ext cx="18288000" cy="7054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159B"/>
                </a:solidFill>
                <a:latin typeface="Anantason Condensed"/>
                <a:cs typeface="Anantason Condensed"/>
              </a:rPr>
              <a:t>2.1 ความสามารถของพระเจ้าในท่านนั้นรวมถึง ของประทาน พระคุณและฤทธิ์อำนาจ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159B"/>
                </a:solidFill>
                <a:cs typeface="Anantason Condensed"/>
              </a:rPr>
              <a:t>ที่พระองค์ประทานแก่ท่านแล้ว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159B"/>
                </a:solidFill>
                <a:cs typeface="Anantason Condensed"/>
              </a:rPr>
              <a:t>เพื่อรับใช้พระองค์โดยการรับใช้ผู้อื่น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159B"/>
                </a:solidFill>
                <a:latin typeface="Anantason Condensed"/>
              </a:rPr>
              <a:t>-</a:t>
            </a:r>
            <a:r>
              <a:rPr lang="en-US" sz="8000">
                <a:solidFill>
                  <a:srgbClr val="00159B"/>
                </a:solidFill>
                <a:latin typeface="Anantason Condensed Bold"/>
              </a:rPr>
              <a:t> </a:t>
            </a:r>
            <a:r>
              <a:rPr lang="en-US" sz="8000">
                <a:solidFill>
                  <a:srgbClr val="00159B"/>
                </a:solidFill>
                <a:latin typeface="Anantason Condensed Bold"/>
                <a:cs typeface="Anantason Condensed Bold"/>
              </a:rPr>
              <a:t>เอเฟซัส 3:7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0000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0000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1278388"/>
            <a:ext cx="18370179" cy="718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159B"/>
                </a:solidFill>
                <a:cs typeface="Anantason Condensed"/>
              </a:rPr>
              <a:t>ข้าพเจ้าได้เป็นผู้รับใช้แห่งข่าวประเสริฐนี้</a:t>
            </a:r>
            <a:endParaRPr lang="en-US" sz="8000" dirty="0">
              <a:solidFill>
                <a:srgbClr val="00159B"/>
              </a:solidFill>
              <a:cs typeface="Anantason Condense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159B"/>
                </a:solidFill>
                <a:cs typeface="Anantason Condensed"/>
              </a:rPr>
              <a:t>โดยพระคุณซึ่งพระเจ้าประทานแก่ข้าพเจ้า</a:t>
            </a:r>
            <a:endParaRPr lang="en-US" sz="8000" dirty="0">
              <a:solidFill>
                <a:srgbClr val="00159B"/>
              </a:solidFill>
              <a:cs typeface="Anantason Condense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159B"/>
                </a:solidFill>
                <a:cs typeface="Anantason Condensed"/>
              </a:rPr>
              <a:t>ผ่านทางการทำงาน</a:t>
            </a:r>
            <a:endParaRPr lang="th-TH" sz="8000" dirty="0">
              <a:solidFill>
                <a:srgbClr val="00159B"/>
              </a:solidFill>
              <a:cs typeface="Anantason Condense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159B"/>
                </a:solidFill>
                <a:cs typeface="Anantason Condensed"/>
              </a:rPr>
              <a:t>ของฤทธิ์อำนาจของพระองค์</a:t>
            </a:r>
            <a:endParaRPr lang="en-US" sz="8000" dirty="0">
              <a:solidFill>
                <a:srgbClr val="00159B"/>
              </a:solidFill>
              <a:cs typeface="Anantason Condense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0159B"/>
                </a:solidFill>
                <a:latin typeface="Anantason Condensed Bold"/>
                <a:cs typeface="Anantason Condensed Bold"/>
              </a:rPr>
              <a:t>เอเฟซัส</a:t>
            </a:r>
            <a:r>
              <a:rPr lang="en-US" sz="8000" dirty="0">
                <a:solidFill>
                  <a:srgbClr val="00159B"/>
                </a:solidFill>
                <a:latin typeface="Anantason Condensed Bold"/>
                <a:cs typeface="Anantason Condensed Bold"/>
              </a:rPr>
              <a:t> 3:7</a:t>
            </a:r>
            <a:endParaRPr lang="en-US" sz="8000" dirty="0">
              <a:solidFill>
                <a:srgbClr val="00159B"/>
              </a:solidFill>
              <a:latin typeface="Anantason Condensed Bold"/>
              <a:cs typeface="Anantason Condensed Bold"/>
              <a:hlinkClick r:id="rId5" tooltip="https://www.bible.com/bible/179/eph.3.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1E1E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82377" y="0"/>
            <a:ext cx="19652813" cy="11973573"/>
            <a:chOff x="0" y="0"/>
            <a:chExt cx="26203750" cy="15964764"/>
          </a:xfrm>
        </p:grpSpPr>
        <p:sp>
          <p:nvSpPr>
            <p:cNvPr id="3" name="Freeform 3"/>
            <p:cNvSpPr/>
            <p:nvPr/>
          </p:nvSpPr>
          <p:spPr>
            <a:xfrm>
              <a:off x="2888834" y="599115"/>
              <a:ext cx="21324571" cy="12546384"/>
            </a:xfrm>
            <a:custGeom>
              <a:avLst/>
              <a:gdLst/>
              <a:ahLst/>
              <a:cxnLst/>
              <a:rect l="l" t="t" r="r" b="b"/>
              <a:pathLst>
                <a:path w="21324571" h="12546384">
                  <a:moveTo>
                    <a:pt x="0" y="0"/>
                  </a:moveTo>
                  <a:lnTo>
                    <a:pt x="21324571" y="0"/>
                  </a:lnTo>
                  <a:lnTo>
                    <a:pt x="21324571" y="12546384"/>
                  </a:lnTo>
                  <a:lnTo>
                    <a:pt x="0" y="12546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0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3090812" y="1015964"/>
              <a:ext cx="20555381" cy="11820590"/>
              <a:chOff x="0" y="0"/>
              <a:chExt cx="3653936" cy="210123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653936" cy="2101235"/>
              </a:xfrm>
              <a:custGeom>
                <a:avLst/>
                <a:gdLst/>
                <a:ahLst/>
                <a:cxnLst/>
                <a:rect l="l" t="t" r="r" b="b"/>
                <a:pathLst>
                  <a:path w="3653936" h="2101235">
                    <a:moveTo>
                      <a:pt x="9541" y="0"/>
                    </a:moveTo>
                    <a:lnTo>
                      <a:pt x="3644395" y="0"/>
                    </a:lnTo>
                    <a:cubicBezTo>
                      <a:pt x="3649664" y="0"/>
                      <a:pt x="3653936" y="4272"/>
                      <a:pt x="3653936" y="9541"/>
                    </a:cubicBezTo>
                    <a:lnTo>
                      <a:pt x="3653936" y="2091693"/>
                    </a:lnTo>
                    <a:cubicBezTo>
                      <a:pt x="3653936" y="2096963"/>
                      <a:pt x="3649664" y="2101235"/>
                      <a:pt x="3644395" y="2101235"/>
                    </a:cubicBezTo>
                    <a:lnTo>
                      <a:pt x="9541" y="2101235"/>
                    </a:lnTo>
                    <a:cubicBezTo>
                      <a:pt x="4272" y="2101235"/>
                      <a:pt x="0" y="2096963"/>
                      <a:pt x="0" y="2091693"/>
                    </a:cubicBezTo>
                    <a:lnTo>
                      <a:pt x="0" y="9541"/>
                    </a:lnTo>
                    <a:cubicBezTo>
                      <a:pt x="0" y="4272"/>
                      <a:pt x="4272" y="0"/>
                      <a:pt x="954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653936" cy="2139335"/>
              </a:xfrm>
              <a:prstGeom prst="rect">
                <a:avLst/>
              </a:prstGeom>
            </p:spPr>
            <p:txBody>
              <a:bodyPr lIns="54607" tIns="54607" rIns="54607" bIns="54607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1966866" y="12344400"/>
              <a:ext cx="14236884" cy="3620364"/>
              <a:chOff x="0" y="0"/>
              <a:chExt cx="3685814" cy="93728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682264" cy="937283"/>
              </a:xfrm>
              <a:custGeom>
                <a:avLst/>
                <a:gdLst/>
                <a:ahLst/>
                <a:cxnLst/>
                <a:rect l="l" t="t" r="r" b="b"/>
                <a:pathLst>
                  <a:path w="3682264" h="937283">
                    <a:moveTo>
                      <a:pt x="3457962" y="0"/>
                    </a:moveTo>
                    <a:lnTo>
                      <a:pt x="24652" y="0"/>
                    </a:lnTo>
                    <a:cubicBezTo>
                      <a:pt x="18114" y="0"/>
                      <a:pt x="11844" y="2597"/>
                      <a:pt x="7220" y="7220"/>
                    </a:cubicBezTo>
                    <a:cubicBezTo>
                      <a:pt x="2597" y="11844"/>
                      <a:pt x="0" y="18114"/>
                      <a:pt x="0" y="24652"/>
                    </a:cubicBezTo>
                    <a:lnTo>
                      <a:pt x="0" y="912631"/>
                    </a:lnTo>
                    <a:cubicBezTo>
                      <a:pt x="0" y="919169"/>
                      <a:pt x="2597" y="925440"/>
                      <a:pt x="7220" y="930063"/>
                    </a:cubicBezTo>
                    <a:cubicBezTo>
                      <a:pt x="11844" y="934686"/>
                      <a:pt x="18114" y="937283"/>
                      <a:pt x="24652" y="937283"/>
                    </a:cubicBezTo>
                    <a:lnTo>
                      <a:pt x="3457962" y="937283"/>
                    </a:lnTo>
                    <a:cubicBezTo>
                      <a:pt x="3472929" y="937283"/>
                      <a:pt x="3486467" y="928397"/>
                      <a:pt x="3492421" y="914666"/>
                    </a:cubicBezTo>
                    <a:lnTo>
                      <a:pt x="3676007" y="491259"/>
                    </a:lnTo>
                    <a:cubicBezTo>
                      <a:pt x="3682264" y="476830"/>
                      <a:pt x="3682264" y="460453"/>
                      <a:pt x="3676007" y="446024"/>
                    </a:cubicBezTo>
                    <a:lnTo>
                      <a:pt x="3492421" y="22617"/>
                    </a:lnTo>
                    <a:cubicBezTo>
                      <a:pt x="3486467" y="8886"/>
                      <a:pt x="3472929" y="0"/>
                      <a:pt x="3457962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3571514" cy="9753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4750607" cy="2897937"/>
              <a:chOff x="0" y="0"/>
              <a:chExt cx="2913700" cy="57243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97450" cy="572432"/>
              </a:xfrm>
              <a:custGeom>
                <a:avLst/>
                <a:gdLst/>
                <a:ahLst/>
                <a:cxnLst/>
                <a:rect l="l" t="t" r="r" b="b"/>
                <a:pathLst>
                  <a:path w="2897450" h="572432">
                    <a:moveTo>
                      <a:pt x="2640520" y="0"/>
                    </a:moveTo>
                    <a:lnTo>
                      <a:pt x="69981" y="0"/>
                    </a:lnTo>
                    <a:cubicBezTo>
                      <a:pt x="51421" y="0"/>
                      <a:pt x="33621" y="7373"/>
                      <a:pt x="20497" y="20497"/>
                    </a:cubicBezTo>
                    <a:cubicBezTo>
                      <a:pt x="7373" y="33621"/>
                      <a:pt x="0" y="51421"/>
                      <a:pt x="0" y="69981"/>
                    </a:cubicBezTo>
                    <a:lnTo>
                      <a:pt x="0" y="502452"/>
                    </a:lnTo>
                    <a:cubicBezTo>
                      <a:pt x="0" y="521012"/>
                      <a:pt x="7373" y="538811"/>
                      <a:pt x="20497" y="551935"/>
                    </a:cubicBezTo>
                    <a:cubicBezTo>
                      <a:pt x="33621" y="565059"/>
                      <a:pt x="51421" y="572432"/>
                      <a:pt x="69981" y="572432"/>
                    </a:cubicBezTo>
                    <a:lnTo>
                      <a:pt x="2640520" y="572432"/>
                    </a:lnTo>
                    <a:cubicBezTo>
                      <a:pt x="2684419" y="572432"/>
                      <a:pt x="2725599" y="551165"/>
                      <a:pt x="2751012" y="515370"/>
                    </a:cubicBezTo>
                    <a:lnTo>
                      <a:pt x="2873189" y="343278"/>
                    </a:lnTo>
                    <a:cubicBezTo>
                      <a:pt x="2897450" y="309105"/>
                      <a:pt x="2897450" y="263327"/>
                      <a:pt x="2873189" y="229154"/>
                    </a:cubicBezTo>
                    <a:lnTo>
                      <a:pt x="2751012" y="57062"/>
                    </a:lnTo>
                    <a:cubicBezTo>
                      <a:pt x="2725599" y="21267"/>
                      <a:pt x="2684419" y="0"/>
                      <a:pt x="264052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2A94">
                      <a:alpha val="100000"/>
                    </a:srgbClr>
                  </a:gs>
                  <a:gs pos="100000">
                    <a:srgbClr val="1F86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799400" cy="6105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2232245" y="4434384"/>
            <a:ext cx="13823509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159B"/>
                </a:solidFill>
                <a:latin typeface="Prompt Bold"/>
                <a:cs typeface="Prompt Bold"/>
              </a:rPr>
              <a:t>3</a:t>
            </a:r>
            <a:r>
              <a:rPr lang="th-TH" sz="8000" dirty="0">
                <a:solidFill>
                  <a:srgbClr val="00159B"/>
                </a:solidFill>
                <a:latin typeface="Prompt Bold"/>
                <a:cs typeface="Prompt Bold"/>
              </a:rPr>
              <a:t>.</a:t>
            </a:r>
            <a:r>
              <a:rPr lang="en-US" sz="8000" dirty="0">
                <a:solidFill>
                  <a:srgbClr val="00159B"/>
                </a:solidFill>
                <a:latin typeface="Prompt Bold"/>
                <a:cs typeface="Prompt Bold"/>
              </a:rPr>
              <a:t> </a:t>
            </a:r>
            <a:r>
              <a:rPr lang="en-US" sz="8000" dirty="0" err="1">
                <a:solidFill>
                  <a:srgbClr val="00159B"/>
                </a:solidFill>
                <a:latin typeface="Prompt Bold"/>
                <a:cs typeface="Prompt Bold"/>
              </a:rPr>
              <a:t>เพราะเหตุใดเราจึงกำลังสร้าง</a:t>
            </a:r>
            <a:endParaRPr lang="en-US" sz="8000" dirty="0">
              <a:solidFill>
                <a:srgbClr val="00159B"/>
              </a:solidFill>
              <a:latin typeface="Prompt Bold"/>
              <a:cs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0159B"/>
                </a:solidFill>
                <a:latin typeface="Prompt Bold"/>
                <a:cs typeface="Prompt Bold"/>
              </a:rPr>
              <a:t>ศูนย์พันธกิจอิมแพคเอเชีย</a:t>
            </a:r>
            <a:r>
              <a:rPr lang="en-US" sz="8000" dirty="0">
                <a:solidFill>
                  <a:srgbClr val="00159B"/>
                </a:solidFill>
                <a:latin typeface="Prompt Bold"/>
                <a:cs typeface="Prompt Bold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7018" y="1167507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FFFF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70457" y="17733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FFFF"/>
                </a:solidFill>
                <a:cs typeface="Anantason Condensed"/>
              </a:rPr>
              <a:t>พระประสงค์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A94">
                <a:alpha val="100000"/>
              </a:srgbClr>
            </a:gs>
            <a:gs pos="100000">
              <a:srgbClr val="1F86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27646" y="-5733862"/>
            <a:ext cx="28504428" cy="21222199"/>
            <a:chOff x="4438268" y="1384612"/>
            <a:chExt cx="38005905" cy="28296264"/>
          </a:xfrm>
        </p:grpSpPr>
        <p:sp>
          <p:nvSpPr>
            <p:cNvPr id="5" name="TextBox 5"/>
            <p:cNvSpPr txBox="1"/>
            <p:nvPr/>
          </p:nvSpPr>
          <p:spPr>
            <a:xfrm rot="17997236">
              <a:off x="10969162" y="7697198"/>
              <a:ext cx="25417063" cy="15317638"/>
            </a:xfrm>
            <a:prstGeom prst="rect">
              <a:avLst/>
            </a:prstGeom>
          </p:spPr>
          <p:txBody>
            <a:bodyPr lIns="54607" tIns="54607" rIns="54607" bIns="54607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 rot="17997236">
              <a:off x="-507054" y="6329934"/>
              <a:ext cx="21640799" cy="11750156"/>
            </a:xfrm>
            <a:prstGeom prst="rect">
              <a:avLst/>
            </a:prstGeom>
          </p:spPr>
          <p:txBody>
            <a:bodyPr lIns="54607" tIns="54607" rIns="54607" bIns="54607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 rot="17997236">
              <a:off x="25748695" y="12985399"/>
              <a:ext cx="21640799" cy="11750156"/>
            </a:xfrm>
            <a:prstGeom prst="rect">
              <a:avLst/>
            </a:prstGeom>
          </p:spPr>
          <p:txBody>
            <a:bodyPr lIns="54607" tIns="54607" rIns="54607" bIns="54607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305800" y="2912157"/>
            <a:ext cx="5758449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Anantason Condensed Bold"/>
              </a:rPr>
              <a:t>God’s Purpose and Ability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0000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0000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8669" y="2129116"/>
            <a:ext cx="17679442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Prompt Bold"/>
                <a:cs typeface="Prompt Bold"/>
              </a:rPr>
              <a:t>3.1 </a:t>
            </a:r>
            <a:r>
              <a:rPr lang="en-US" sz="8000" dirty="0" err="1">
                <a:solidFill>
                  <a:srgbClr val="FFFFFF"/>
                </a:solidFill>
                <a:latin typeface="Prompt Bold"/>
                <a:cs typeface="Prompt Bold"/>
              </a:rPr>
              <a:t>เพื่อนำคนหลงหายมารอด</a:t>
            </a:r>
            <a:endParaRPr lang="th-TH" sz="8000" dirty="0">
              <a:solidFill>
                <a:srgbClr val="FFFFFF"/>
              </a:solidFill>
              <a:latin typeface="Prompt Bold"/>
              <a:cs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FFFFF"/>
                </a:solidFill>
                <a:latin typeface="Prompt Bold"/>
                <a:cs typeface="Prompt Bold"/>
              </a:rPr>
              <a:t>สร้างสาวก</a:t>
            </a:r>
            <a:endParaRPr lang="en-US" sz="8000" dirty="0">
              <a:solidFill>
                <a:srgbClr val="FFFFFF"/>
              </a:solidFill>
              <a:latin typeface="Prompt Bold"/>
              <a:cs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FFFFF"/>
                </a:solidFill>
                <a:cs typeface="Prompt Bold"/>
              </a:rPr>
              <a:t>ฝึกอบรมผู้นำ</a:t>
            </a:r>
            <a:endParaRPr lang="th-TH" sz="8000" dirty="0">
              <a:solidFill>
                <a:srgbClr val="FFFFFF"/>
              </a:solidFill>
              <a:cs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FFFFF"/>
                </a:solidFill>
                <a:cs typeface="Prompt Bold"/>
              </a:rPr>
              <a:t>และบุกเบิกคริสตจักรต่างๆ</a:t>
            </a:r>
            <a:r>
              <a:rPr lang="en-US" sz="8000" dirty="0">
                <a:solidFill>
                  <a:srgbClr val="FFFFFF"/>
                </a:solidFill>
                <a:cs typeface="Prompt Bold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0000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0000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25353" y="2963863"/>
            <a:ext cx="12637294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Prompt Bold"/>
                <a:cs typeface="Prompt Bold"/>
              </a:rPr>
              <a:t>3.2 เรากำลังทำให้พระประสงค์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cs typeface="Prompt Bold"/>
              </a:rPr>
              <a:t>ของพระเจ้าสำเร็จผ่านทาง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cs typeface="Prompt Bold"/>
              </a:rPr>
              <a:t>โครงการลุกขึ้นสร้าง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0838" y="-1957760"/>
            <a:ext cx="16839727" cy="15849593"/>
            <a:chOff x="0" y="0"/>
            <a:chExt cx="22452970" cy="21132790"/>
          </a:xfrm>
        </p:grpSpPr>
        <p:sp>
          <p:nvSpPr>
            <p:cNvPr id="3" name="Freeform 3"/>
            <p:cNvSpPr/>
            <p:nvPr/>
          </p:nvSpPr>
          <p:spPr>
            <a:xfrm>
              <a:off x="0" y="9147462"/>
              <a:ext cx="11985328" cy="11985328"/>
            </a:xfrm>
            <a:custGeom>
              <a:avLst/>
              <a:gdLst/>
              <a:ahLst/>
              <a:cxnLst/>
              <a:rect l="l" t="t" r="r" b="b"/>
              <a:pathLst>
                <a:path w="11985328" h="11985328">
                  <a:moveTo>
                    <a:pt x="0" y="0"/>
                  </a:moveTo>
                  <a:lnTo>
                    <a:pt x="11985328" y="0"/>
                  </a:lnTo>
                  <a:lnTo>
                    <a:pt x="11985328" y="11985328"/>
                  </a:lnTo>
                  <a:lnTo>
                    <a:pt x="0" y="11985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3272795" y="0"/>
              <a:ext cx="19180175" cy="19180175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159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1E1E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65103" y="-2309805"/>
            <a:ext cx="24064584" cy="16145079"/>
            <a:chOff x="0" y="0"/>
            <a:chExt cx="32086111" cy="21526772"/>
          </a:xfrm>
        </p:grpSpPr>
        <p:sp>
          <p:nvSpPr>
            <p:cNvPr id="3" name="Freeform 3"/>
            <p:cNvSpPr/>
            <p:nvPr/>
          </p:nvSpPr>
          <p:spPr>
            <a:xfrm rot="-5400000">
              <a:off x="21438658" y="10879318"/>
              <a:ext cx="10647454" cy="10647454"/>
            </a:xfrm>
            <a:custGeom>
              <a:avLst/>
              <a:gdLst/>
              <a:ahLst/>
              <a:cxnLst/>
              <a:rect l="l" t="t" r="r" b="b"/>
              <a:pathLst>
                <a:path w="10647454" h="10647454">
                  <a:moveTo>
                    <a:pt x="0" y="0"/>
                  </a:moveTo>
                  <a:lnTo>
                    <a:pt x="10647453" y="0"/>
                  </a:lnTo>
                  <a:lnTo>
                    <a:pt x="10647453" y="10647454"/>
                  </a:lnTo>
                  <a:lnTo>
                    <a:pt x="0" y="10647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3286194" y="12088245"/>
              <a:ext cx="7015512" cy="4114800"/>
              <a:chOff x="0" y="0"/>
              <a:chExt cx="138578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857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385780" h="812800">
                    <a:moveTo>
                      <a:pt x="25014" y="0"/>
                    </a:moveTo>
                    <a:lnTo>
                      <a:pt x="1360767" y="0"/>
                    </a:lnTo>
                    <a:cubicBezTo>
                      <a:pt x="1374581" y="0"/>
                      <a:pt x="1385780" y="11199"/>
                      <a:pt x="1385780" y="25014"/>
                    </a:cubicBezTo>
                    <a:lnTo>
                      <a:pt x="1385780" y="787786"/>
                    </a:lnTo>
                    <a:cubicBezTo>
                      <a:pt x="1385780" y="801601"/>
                      <a:pt x="1374581" y="812800"/>
                      <a:pt x="1360767" y="812800"/>
                    </a:cubicBezTo>
                    <a:lnTo>
                      <a:pt x="25014" y="812800"/>
                    </a:lnTo>
                    <a:cubicBezTo>
                      <a:pt x="11199" y="812800"/>
                      <a:pt x="0" y="801601"/>
                      <a:pt x="0" y="787786"/>
                    </a:cubicBezTo>
                    <a:lnTo>
                      <a:pt x="0" y="25014"/>
                    </a:lnTo>
                    <a:cubicBezTo>
                      <a:pt x="0" y="11199"/>
                      <a:pt x="11199" y="0"/>
                      <a:pt x="25014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38578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8648004" y="3864131"/>
              <a:ext cx="7015512" cy="4114800"/>
              <a:chOff x="0" y="0"/>
              <a:chExt cx="138578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857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385780" h="812800">
                    <a:moveTo>
                      <a:pt x="25014" y="0"/>
                    </a:moveTo>
                    <a:lnTo>
                      <a:pt x="1360767" y="0"/>
                    </a:lnTo>
                    <a:cubicBezTo>
                      <a:pt x="1374581" y="0"/>
                      <a:pt x="1385780" y="11199"/>
                      <a:pt x="1385780" y="25014"/>
                    </a:cubicBezTo>
                    <a:lnTo>
                      <a:pt x="1385780" y="787786"/>
                    </a:lnTo>
                    <a:cubicBezTo>
                      <a:pt x="1385780" y="801601"/>
                      <a:pt x="1374581" y="812800"/>
                      <a:pt x="1360767" y="812800"/>
                    </a:cubicBezTo>
                    <a:lnTo>
                      <a:pt x="25014" y="812800"/>
                    </a:lnTo>
                    <a:cubicBezTo>
                      <a:pt x="11199" y="812800"/>
                      <a:pt x="0" y="801601"/>
                      <a:pt x="0" y="787786"/>
                    </a:cubicBezTo>
                    <a:lnTo>
                      <a:pt x="0" y="25014"/>
                    </a:lnTo>
                    <a:cubicBezTo>
                      <a:pt x="0" y="11199"/>
                      <a:pt x="11199" y="0"/>
                      <a:pt x="2501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2A94">
                      <a:alpha val="100000"/>
                    </a:srgbClr>
                  </a:gs>
                  <a:gs pos="100000">
                    <a:srgbClr val="1F86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38578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4203797" y="4216038"/>
              <a:ext cx="20683349" cy="12169119"/>
            </a:xfrm>
            <a:custGeom>
              <a:avLst/>
              <a:gdLst/>
              <a:ahLst/>
              <a:cxnLst/>
              <a:rect l="l" t="t" r="r" b="b"/>
              <a:pathLst>
                <a:path w="20683349" h="12169119">
                  <a:moveTo>
                    <a:pt x="0" y="0"/>
                  </a:moveTo>
                  <a:lnTo>
                    <a:pt x="20683348" y="0"/>
                  </a:lnTo>
                  <a:lnTo>
                    <a:pt x="20683348" y="12169119"/>
                  </a:lnTo>
                  <a:lnTo>
                    <a:pt x="0" y="12169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3725071" y="4166331"/>
              <a:ext cx="21640800" cy="11542819"/>
              <a:chOff x="0" y="0"/>
              <a:chExt cx="3976674" cy="212108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976674" cy="2121087"/>
              </a:xfrm>
              <a:custGeom>
                <a:avLst/>
                <a:gdLst/>
                <a:ahLst/>
                <a:cxnLst/>
                <a:rect l="l" t="t" r="r" b="b"/>
                <a:pathLst>
                  <a:path w="3976674" h="2121087">
                    <a:moveTo>
                      <a:pt x="9063" y="0"/>
                    </a:moveTo>
                    <a:lnTo>
                      <a:pt x="3967611" y="0"/>
                    </a:lnTo>
                    <a:cubicBezTo>
                      <a:pt x="3970014" y="0"/>
                      <a:pt x="3972320" y="955"/>
                      <a:pt x="3974019" y="2654"/>
                    </a:cubicBezTo>
                    <a:cubicBezTo>
                      <a:pt x="3975719" y="4354"/>
                      <a:pt x="3976674" y="6659"/>
                      <a:pt x="3976674" y="9063"/>
                    </a:cubicBezTo>
                    <a:lnTo>
                      <a:pt x="3976674" y="2112024"/>
                    </a:lnTo>
                    <a:cubicBezTo>
                      <a:pt x="3976674" y="2114428"/>
                      <a:pt x="3975719" y="2116733"/>
                      <a:pt x="3974019" y="2118433"/>
                    </a:cubicBezTo>
                    <a:cubicBezTo>
                      <a:pt x="3972320" y="2120132"/>
                      <a:pt x="3970014" y="2121087"/>
                      <a:pt x="3967611" y="2121087"/>
                    </a:cubicBezTo>
                    <a:lnTo>
                      <a:pt x="9063" y="2121087"/>
                    </a:lnTo>
                    <a:cubicBezTo>
                      <a:pt x="6659" y="2121087"/>
                      <a:pt x="4354" y="2120132"/>
                      <a:pt x="2654" y="2118433"/>
                    </a:cubicBezTo>
                    <a:cubicBezTo>
                      <a:pt x="955" y="2116733"/>
                      <a:pt x="0" y="2114428"/>
                      <a:pt x="0" y="2112024"/>
                    </a:cubicBezTo>
                    <a:lnTo>
                      <a:pt x="0" y="9063"/>
                    </a:lnTo>
                    <a:cubicBezTo>
                      <a:pt x="0" y="6659"/>
                      <a:pt x="955" y="4354"/>
                      <a:pt x="2654" y="2654"/>
                    </a:cubicBezTo>
                    <a:cubicBezTo>
                      <a:pt x="4354" y="955"/>
                      <a:pt x="6659" y="0"/>
                      <a:pt x="90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976674" cy="2159187"/>
              </a:xfrm>
              <a:prstGeom prst="rect">
                <a:avLst/>
              </a:prstGeom>
            </p:spPr>
            <p:txBody>
              <a:bodyPr lIns="54607" tIns="54607" rIns="54607" bIns="54607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rot="-3701687">
              <a:off x="911075" y="911075"/>
              <a:ext cx="5138571" cy="5138571"/>
            </a:xfrm>
            <a:custGeom>
              <a:avLst/>
              <a:gdLst/>
              <a:ahLst/>
              <a:cxnLst/>
              <a:rect l="l" t="t" r="r" b="b"/>
              <a:pathLst>
                <a:path w="5138571" h="5138571">
                  <a:moveTo>
                    <a:pt x="0" y="0"/>
                  </a:moveTo>
                  <a:lnTo>
                    <a:pt x="5138571" y="0"/>
                  </a:lnTo>
                  <a:lnTo>
                    <a:pt x="5138571" y="5138571"/>
                  </a:lnTo>
                  <a:lnTo>
                    <a:pt x="0" y="5138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245" y="6462525"/>
            <a:ext cx="3123835" cy="3123823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27738" y="8235307"/>
            <a:ext cx="1760540" cy="176054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8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013018" y="9235058"/>
            <a:ext cx="5583451" cy="614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5"/>
              </a:lnSpc>
            </a:pPr>
            <a:r>
              <a:rPr lang="en-US" sz="3596">
                <a:solidFill>
                  <a:srgbClr val="EFF0F2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49409" y="8240044"/>
            <a:ext cx="4147060" cy="1248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86"/>
              </a:lnSpc>
              <a:spcBef>
                <a:spcPct val="0"/>
              </a:spcBef>
            </a:pPr>
            <a:r>
              <a:rPr lang="en-US" sz="7275">
                <a:solidFill>
                  <a:srgbClr val="EFF0F2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2263331"/>
            <a:ext cx="18288000" cy="556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26"/>
              </a:lnSpc>
            </a:pPr>
            <a:r>
              <a:rPr lang="en-US" sz="10590">
                <a:solidFill>
                  <a:srgbClr val="FFCC00"/>
                </a:solidFill>
                <a:latin typeface="Opun Mai Bold"/>
                <a:cs typeface="Opun Mai Bold"/>
              </a:rPr>
              <a:t>1.พระประสงค์ </a:t>
            </a:r>
            <a:r>
              <a:rPr lang="en-US" sz="10590">
                <a:solidFill>
                  <a:srgbClr val="FFFFFF"/>
                </a:solidFill>
                <a:latin typeface="Opun Mai Bold"/>
              </a:rPr>
              <a:t>4</a:t>
            </a:r>
            <a:r>
              <a:rPr lang="en-US" sz="10590">
                <a:solidFill>
                  <a:srgbClr val="FFCC00"/>
                </a:solidFill>
                <a:latin typeface="Opun Mai Bold"/>
                <a:cs typeface="Opun Mai Bold"/>
              </a:rPr>
              <a:t> ประการ</a:t>
            </a:r>
          </a:p>
          <a:p>
            <a:pPr algn="ctr">
              <a:lnSpc>
                <a:spcPts val="14826"/>
              </a:lnSpc>
            </a:pPr>
            <a:r>
              <a:rPr lang="en-US" sz="10590">
                <a:solidFill>
                  <a:srgbClr val="FFCC00"/>
                </a:solidFill>
                <a:cs typeface="Opun Mai Bold"/>
              </a:rPr>
              <a:t>ที่พระเจ้าทรงมีสำหรับ</a:t>
            </a:r>
          </a:p>
          <a:p>
            <a:pPr algn="ctr">
              <a:lnSpc>
                <a:spcPts val="14826"/>
              </a:lnSpc>
            </a:pPr>
            <a:r>
              <a:rPr lang="en-US" sz="10590">
                <a:solidFill>
                  <a:srgbClr val="FFCC00"/>
                </a:solidFill>
                <a:cs typeface="Opun Mai Bold"/>
              </a:rPr>
              <a:t>เรมาประเทศไทย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BC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BC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07419" y="3227705"/>
            <a:ext cx="13873162" cy="36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  <a:spcBef>
                <a:spcPct val="0"/>
              </a:spcBef>
            </a:pPr>
            <a:r>
              <a:rPr lang="en-US" sz="10400">
                <a:solidFill>
                  <a:srgbClr val="04169A"/>
                </a:solidFill>
                <a:latin typeface="Prompt Bold"/>
                <a:cs typeface="Prompt Bold"/>
              </a:rPr>
              <a:t>1.1 นำคนหลงหายมารอด </a:t>
            </a:r>
          </a:p>
          <a:p>
            <a:pPr algn="ctr">
              <a:lnSpc>
                <a:spcPts val="14560"/>
              </a:lnSpc>
              <a:spcBef>
                <a:spcPct val="0"/>
              </a:spcBef>
            </a:pPr>
            <a:r>
              <a:rPr lang="en-US" sz="10400">
                <a:solidFill>
                  <a:srgbClr val="04169A"/>
                </a:solidFill>
                <a:latin typeface="Prompt Bold"/>
                <a:cs typeface="Prompt Bold"/>
              </a:rPr>
              <a:t>มาระโก 16:15-16</a:t>
            </a:r>
          </a:p>
        </p:txBody>
      </p:sp>
      <p:sp>
        <p:nvSpPr>
          <p:cNvPr id="6" name="Freeform 6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BC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BC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48242" y="282813"/>
            <a:ext cx="14053542" cy="846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7200" dirty="0">
                <a:solidFill>
                  <a:srgbClr val="04169A"/>
                </a:solidFill>
                <a:latin typeface="Prompt"/>
                <a:cs typeface="Prompt"/>
              </a:rPr>
              <a:t> 15พระองค์ตรัสกับพวกเขาว่า </a:t>
            </a:r>
          </a:p>
          <a:p>
            <a:pPr algn="ctr">
              <a:lnSpc>
                <a:spcPts val="11200"/>
              </a:lnSpc>
            </a:pPr>
            <a:r>
              <a:rPr lang="en-US" sz="7200" dirty="0">
                <a:solidFill>
                  <a:srgbClr val="04169A"/>
                </a:solidFill>
                <a:latin typeface="Prompt"/>
                <a:cs typeface="Prompt"/>
              </a:rPr>
              <a:t>“</a:t>
            </a:r>
            <a:r>
              <a:rPr lang="en-US" sz="7200" dirty="0" err="1">
                <a:solidFill>
                  <a:srgbClr val="04169A"/>
                </a:solidFill>
                <a:latin typeface="Prompt"/>
                <a:cs typeface="Prompt"/>
              </a:rPr>
              <a:t>จงออกไปทั่วโลก</a:t>
            </a:r>
            <a:endParaRPr lang="en-US" sz="7200" dirty="0">
              <a:solidFill>
                <a:srgbClr val="04169A"/>
              </a:solidFill>
              <a:latin typeface="Prompt"/>
              <a:cs typeface="Prompt"/>
            </a:endParaRPr>
          </a:p>
          <a:p>
            <a:pPr algn="ctr">
              <a:lnSpc>
                <a:spcPts val="11200"/>
              </a:lnSpc>
            </a:pPr>
            <a:r>
              <a:rPr lang="en-US" sz="7200" dirty="0" err="1">
                <a:solidFill>
                  <a:srgbClr val="04169A"/>
                </a:solidFill>
                <a:cs typeface="Prompt"/>
              </a:rPr>
              <a:t>ประกาศข่าวประเสริฐแก่คนทั้งปวง</a:t>
            </a:r>
            <a:endParaRPr lang="en-US" sz="7200" dirty="0">
              <a:solidFill>
                <a:srgbClr val="04169A"/>
              </a:solidFill>
              <a:cs typeface="Prompt"/>
            </a:endParaRPr>
          </a:p>
          <a:p>
            <a:pPr algn="ctr">
              <a:lnSpc>
                <a:spcPts val="11200"/>
              </a:lnSpc>
            </a:pPr>
            <a:r>
              <a:rPr lang="en-US" sz="7200" dirty="0">
                <a:solidFill>
                  <a:srgbClr val="04169A"/>
                </a:solidFill>
                <a:latin typeface="Prompt"/>
                <a:cs typeface="Prompt"/>
              </a:rPr>
              <a:t>16ผู้ใดเชื่อและรับบัพติศมาจะรอด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04169A"/>
                </a:solidFill>
                <a:cs typeface="Prompt"/>
              </a:rPr>
              <a:t>ส่วนผู้ที่ไม่เชื่อจะถูกตัดสินโทษ</a:t>
            </a:r>
            <a:r>
              <a:rPr lang="en-US" sz="7200" dirty="0">
                <a:solidFill>
                  <a:srgbClr val="04169A"/>
                </a:solidFill>
                <a:latin typeface="Prompt Bold"/>
              </a:rPr>
              <a:t> 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04169A"/>
                </a:solidFill>
                <a:latin typeface="Prompt Bold"/>
                <a:cs typeface="Prompt Bold"/>
              </a:rPr>
              <a:t>มาระโก</a:t>
            </a:r>
            <a:r>
              <a:rPr lang="en-US" sz="7200" dirty="0">
                <a:solidFill>
                  <a:srgbClr val="04169A"/>
                </a:solidFill>
                <a:latin typeface="Prompt Bold"/>
                <a:cs typeface="Prompt Bold"/>
              </a:rPr>
              <a:t> 16:15-16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72901" y="7280716"/>
            <a:ext cx="2933293" cy="293329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3800" r="-238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BC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BC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48242" y="282813"/>
            <a:ext cx="14053542" cy="853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4169A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8000" b="0" i="0" dirty="0">
                <a:solidFill>
                  <a:srgbClr val="121212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ฝ่ายเหล่าสาวกออกไปเทศนาทุกหนทุกแห่ง องค์พระผู้เป็นเจ้าทรงร่วมงานกับเขาและรับรองพระดำรัสของพระองค์โดยหมายสำคัญที่เกิดขึ้น</a:t>
            </a:r>
          </a:p>
          <a:p>
            <a:pPr algn="ctr">
              <a:lnSpc>
                <a:spcPts val="11200"/>
              </a:lnSpc>
            </a:pPr>
            <a:r>
              <a:rPr lang="en-US" sz="7200" dirty="0" err="1">
                <a:solidFill>
                  <a:srgbClr val="04169A"/>
                </a:solidFill>
                <a:latin typeface="Prompt Bold"/>
                <a:cs typeface="Prompt Bold"/>
              </a:rPr>
              <a:t>มาระโก</a:t>
            </a:r>
            <a:r>
              <a:rPr lang="en-US" sz="7200" dirty="0">
                <a:solidFill>
                  <a:srgbClr val="04169A"/>
                </a:solidFill>
                <a:latin typeface="Prompt Bold"/>
                <a:cs typeface="Prompt Bold"/>
              </a:rPr>
              <a:t> 16:</a:t>
            </a:r>
            <a:r>
              <a:rPr lang="th-TH" sz="7200" dirty="0">
                <a:solidFill>
                  <a:srgbClr val="04169A"/>
                </a:solidFill>
                <a:latin typeface="Prompt Bold"/>
                <a:cs typeface="Prompt Bold"/>
              </a:rPr>
              <a:t>20</a:t>
            </a:r>
            <a:endParaRPr lang="en-US" sz="7200" dirty="0">
              <a:solidFill>
                <a:srgbClr val="04169A"/>
              </a:solidFill>
              <a:latin typeface="Prompt Bold"/>
              <a:cs typeface="Prompt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BC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BC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99355" y="3162300"/>
            <a:ext cx="10489290" cy="367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dirty="0">
                <a:solidFill>
                  <a:srgbClr val="04169A"/>
                </a:solidFill>
                <a:latin typeface="Prompt Bold"/>
                <a:cs typeface="Prompt Bold"/>
              </a:rPr>
              <a:t>1.2 </a:t>
            </a:r>
            <a:r>
              <a:rPr lang="en-US" sz="10400" dirty="0" err="1">
                <a:solidFill>
                  <a:srgbClr val="04169A"/>
                </a:solidFill>
                <a:latin typeface="Prompt Bold"/>
                <a:cs typeface="Prompt Bold"/>
              </a:rPr>
              <a:t>สร้างสาวก</a:t>
            </a:r>
            <a:endParaRPr lang="en-US" sz="10400" dirty="0">
              <a:solidFill>
                <a:srgbClr val="04169A"/>
              </a:solidFill>
              <a:latin typeface="Prompt Bold"/>
              <a:cs typeface="Prompt Bold"/>
            </a:endParaRPr>
          </a:p>
          <a:p>
            <a:pPr algn="ctr">
              <a:lnSpc>
                <a:spcPts val="14560"/>
              </a:lnSpc>
              <a:spcBef>
                <a:spcPct val="0"/>
              </a:spcBef>
            </a:pPr>
            <a:r>
              <a:rPr lang="en-US" sz="10400" dirty="0" err="1">
                <a:solidFill>
                  <a:srgbClr val="04169A"/>
                </a:solidFill>
                <a:latin typeface="Prompt Bold"/>
                <a:cs typeface="Prompt Bold"/>
              </a:rPr>
              <a:t>มัทธิว</a:t>
            </a:r>
            <a:r>
              <a:rPr lang="en-US" sz="10400" dirty="0">
                <a:solidFill>
                  <a:srgbClr val="04169A"/>
                </a:solidFill>
                <a:latin typeface="Prompt Bold"/>
                <a:cs typeface="Prompt Bold"/>
              </a:rPr>
              <a:t> 28:18-20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BC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BC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0286" y="1647046"/>
            <a:ext cx="16087427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7200" dirty="0">
                <a:solidFill>
                  <a:srgbClr val="04169A"/>
                </a:solidFill>
                <a:latin typeface="Prompt"/>
                <a:cs typeface="Prompt"/>
              </a:rPr>
              <a:t> 18พระเยซูทรงเข้ามาหาพวกเขา</a:t>
            </a:r>
          </a:p>
          <a:p>
            <a:pPr algn="ctr">
              <a:lnSpc>
                <a:spcPts val="11200"/>
              </a:lnSpc>
            </a:pPr>
            <a:r>
              <a:rPr lang="en-US" sz="7200" dirty="0" err="1">
                <a:solidFill>
                  <a:srgbClr val="04169A"/>
                </a:solidFill>
                <a:latin typeface="Prompt"/>
                <a:cs typeface="Prompt"/>
              </a:rPr>
              <a:t>และตรัสว่า</a:t>
            </a:r>
            <a:r>
              <a:rPr lang="en-US" sz="7200" dirty="0">
                <a:solidFill>
                  <a:srgbClr val="04169A"/>
                </a:solidFill>
                <a:latin typeface="Prompt"/>
                <a:cs typeface="Prompt"/>
              </a:rPr>
              <a:t> “</a:t>
            </a:r>
            <a:r>
              <a:rPr lang="en-US" sz="7200" dirty="0" err="1">
                <a:solidFill>
                  <a:srgbClr val="04169A"/>
                </a:solidFill>
                <a:latin typeface="Prompt"/>
                <a:cs typeface="Prompt"/>
              </a:rPr>
              <a:t>สิทธิอำนาจทั้งสิ้นในสวรรค์</a:t>
            </a:r>
            <a:endParaRPr lang="en-US" sz="7200" dirty="0">
              <a:solidFill>
                <a:srgbClr val="04169A"/>
              </a:solidFill>
              <a:latin typeface="Prompt"/>
              <a:cs typeface="Prompt"/>
            </a:endParaRPr>
          </a:p>
          <a:p>
            <a:pPr algn="ctr">
              <a:lnSpc>
                <a:spcPts val="11200"/>
              </a:lnSpc>
            </a:pPr>
            <a:r>
              <a:rPr lang="en-US" sz="7200" dirty="0" err="1">
                <a:solidFill>
                  <a:srgbClr val="04169A"/>
                </a:solidFill>
                <a:cs typeface="Prompt"/>
              </a:rPr>
              <a:t>และในแผ่นดินโลกทรงมอบไว้แก่เราแล้ว</a:t>
            </a:r>
            <a:endParaRPr lang="en-US" sz="7200" dirty="0">
              <a:solidFill>
                <a:srgbClr val="04169A"/>
              </a:solidFill>
              <a:cs typeface="Prompt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04169A"/>
                </a:solidFill>
                <a:latin typeface="Prompt Bold"/>
                <a:cs typeface="Prompt Bold"/>
              </a:rPr>
              <a:t>มัทธิว</a:t>
            </a:r>
            <a:r>
              <a:rPr lang="en-US" sz="7200" dirty="0">
                <a:solidFill>
                  <a:srgbClr val="04169A"/>
                </a:solidFill>
                <a:latin typeface="Prompt Bold"/>
                <a:cs typeface="Prompt Bold"/>
              </a:rPr>
              <a:t> 28:18</a:t>
            </a:r>
          </a:p>
        </p:txBody>
      </p:sp>
      <p:sp>
        <p:nvSpPr>
          <p:cNvPr id="6" name="Freeform 6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9656" y="5613435"/>
            <a:ext cx="22395518" cy="7757404"/>
          </a:xfrm>
          <a:custGeom>
            <a:avLst/>
            <a:gdLst/>
            <a:ahLst/>
            <a:cxnLst/>
            <a:rect l="l" t="t" r="r" b="b"/>
            <a:pathLst>
              <a:path w="22395518" h="7757404">
                <a:moveTo>
                  <a:pt x="0" y="0"/>
                </a:moveTo>
                <a:lnTo>
                  <a:pt x="22395518" y="0"/>
                </a:lnTo>
                <a:lnTo>
                  <a:pt x="22395518" y="7757404"/>
                </a:lnTo>
                <a:lnTo>
                  <a:pt x="0" y="77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62095" y="9529141"/>
            <a:ext cx="6466016" cy="7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</a:pPr>
            <a:r>
              <a:rPr lang="en-US" sz="4165">
                <a:solidFill>
                  <a:srgbClr val="FFBC00"/>
                </a:solidFill>
                <a:cs typeface="Anantason Condensed"/>
              </a:rPr>
              <a:t>และความสามารถของพระเจ้า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25534" y="8379367"/>
            <a:ext cx="4802577" cy="144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6"/>
              </a:lnSpc>
              <a:spcBef>
                <a:spcPct val="0"/>
              </a:spcBef>
            </a:pPr>
            <a:r>
              <a:rPr lang="en-US" sz="8425">
                <a:solidFill>
                  <a:srgbClr val="FFBC00"/>
                </a:solidFill>
                <a:cs typeface="Anantason Condensed"/>
              </a:rPr>
              <a:t>พระประสงค์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1544638"/>
            <a:ext cx="18288000" cy="713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4169A"/>
                </a:solidFill>
                <a:latin typeface="Prompt"/>
                <a:cs typeface="Prompt"/>
              </a:rPr>
              <a:t>19ดังนั้นจงไปสร้างสาวก</a:t>
            </a: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4169A"/>
                </a:solidFill>
                <a:cs typeface="Prompt"/>
              </a:rPr>
              <a:t>จากมวลประชาชาติ</a:t>
            </a:r>
            <a:r>
              <a:rPr lang="en-US" sz="8000" dirty="0">
                <a:solidFill>
                  <a:srgbClr val="04169A"/>
                </a:solidFill>
                <a:cs typeface="Prompt"/>
              </a:rPr>
              <a:t> </a:t>
            </a:r>
            <a:r>
              <a:rPr lang="en-US" sz="8000" dirty="0" err="1">
                <a:solidFill>
                  <a:srgbClr val="04169A"/>
                </a:solidFill>
                <a:cs typeface="Prompt"/>
              </a:rPr>
              <a:t>ให้เขารับบัพติศมาใน</a:t>
            </a:r>
            <a:endParaRPr lang="en-US" sz="8000" dirty="0">
              <a:solidFill>
                <a:srgbClr val="04169A"/>
              </a:solidFill>
              <a:cs typeface="Prompt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4169A"/>
                </a:solidFill>
                <a:cs typeface="Prompt"/>
              </a:rPr>
              <a:t>พระนามของพระบิดา</a:t>
            </a:r>
            <a:r>
              <a:rPr lang="en-US" sz="8000" dirty="0">
                <a:solidFill>
                  <a:srgbClr val="04169A"/>
                </a:solidFill>
                <a:cs typeface="Prompt"/>
              </a:rPr>
              <a:t> </a:t>
            </a:r>
            <a:r>
              <a:rPr lang="en-US" sz="8000" dirty="0" err="1">
                <a:solidFill>
                  <a:srgbClr val="04169A"/>
                </a:solidFill>
                <a:cs typeface="Prompt"/>
              </a:rPr>
              <a:t>พระบุตร</a:t>
            </a:r>
            <a:endParaRPr lang="th-TH" sz="8000" dirty="0">
              <a:solidFill>
                <a:srgbClr val="04169A"/>
              </a:solidFill>
              <a:cs typeface="Prompt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4169A"/>
                </a:solidFill>
                <a:cs typeface="Prompt"/>
              </a:rPr>
              <a:t>และพระวิญญาณบริสุทธิ์</a:t>
            </a:r>
            <a:endParaRPr lang="en-US" sz="8000" dirty="0">
              <a:solidFill>
                <a:srgbClr val="04169A"/>
              </a:solidFill>
              <a:cs typeface="Prompt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4169A"/>
                </a:solidFill>
                <a:latin typeface="Prompt Bold"/>
                <a:cs typeface="Prompt Bold"/>
              </a:rPr>
              <a:t>มัทธิว</a:t>
            </a:r>
            <a:r>
              <a:rPr lang="en-US" sz="8000" dirty="0">
                <a:solidFill>
                  <a:srgbClr val="04169A"/>
                </a:solidFill>
                <a:latin typeface="Prompt Bold"/>
                <a:cs typeface="Prompt Bold"/>
              </a:rPr>
              <a:t> 28:19</a:t>
            </a:r>
          </a:p>
        </p:txBody>
      </p:sp>
      <p:sp>
        <p:nvSpPr>
          <p:cNvPr id="6" name="Freeform 6"/>
          <p:cNvSpPr/>
          <p:nvPr/>
        </p:nvSpPr>
        <p:spPr>
          <a:xfrm>
            <a:off x="7880889" y="9492137"/>
            <a:ext cx="10489290" cy="2871443"/>
          </a:xfrm>
          <a:custGeom>
            <a:avLst/>
            <a:gdLst/>
            <a:ahLst/>
            <a:cxnLst/>
            <a:rect l="l" t="t" r="r" b="b"/>
            <a:pathLst>
              <a:path w="10489290" h="2871443">
                <a:moveTo>
                  <a:pt x="0" y="0"/>
                </a:moveTo>
                <a:lnTo>
                  <a:pt x="10489290" y="0"/>
                </a:lnTo>
                <a:lnTo>
                  <a:pt x="10489290" y="2871443"/>
                </a:lnTo>
                <a:lnTo>
                  <a:pt x="0" y="287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604</Words>
  <Application>Microsoft Office PowerPoint</Application>
  <PresentationFormat>Custom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Anantason Condensed</vt:lpstr>
      <vt:lpstr>Anantason Condensed Bold</vt:lpstr>
      <vt:lpstr>Calibri</vt:lpstr>
      <vt:lpstr>Prompt</vt:lpstr>
      <vt:lpstr>Prompt Bold</vt:lpstr>
      <vt:lpstr>Arial</vt:lpstr>
      <vt:lpstr>Opun Mai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God’s_Purpose_and_Ability</dc:title>
  <cp:lastModifiedBy>Esther Jamprasert (Esther)</cp:lastModifiedBy>
  <cp:revision>1</cp:revision>
  <dcterms:created xsi:type="dcterms:W3CDTF">2006-08-16T00:00:00Z</dcterms:created>
  <dcterms:modified xsi:type="dcterms:W3CDTF">2024-03-24T04:32:36Z</dcterms:modified>
  <dc:identifier>DAGAG2a3cJs</dc:identifier>
</cp:coreProperties>
</file>