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0" d="100"/>
          <a:sy n="40" d="100"/>
        </p:scale>
        <p:origin x="29" y="9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C65AB-8DCC-FC53-A815-6FB840A2D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2542F-2186-E552-DADF-99EA73AE90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E24F7-7255-FF76-39CD-5AE912F82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38FB-D244-4404-8646-8D175C131907}" type="datetimeFigureOut">
              <a:rPr lang="en-US" smtClean="0"/>
              <a:t>28-Jan-24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B06B2-2C47-E11A-5153-FD7A80E29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CD408-42E5-3974-B7AA-A3004AD35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DE8B-8071-4C17-8126-8FAE0214D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2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043D1-1F8D-BFF7-E48D-67D14A114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7CA546-4202-1538-5377-B2DE159FB7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31843-13E1-5E59-324A-94784EFF0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38FB-D244-4404-8646-8D175C131907}" type="datetimeFigureOut">
              <a:rPr lang="en-US" smtClean="0"/>
              <a:t>28-Jan-24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943C5-687A-E6B7-40C9-EF475DFF5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B89EF-E3C3-70E2-F6E4-9AF2D62AA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DE8B-8071-4C17-8126-8FAE0214D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75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5E3ECE-54F2-8CC9-D573-0723B8B8B6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626D2F-3CF1-5002-AE80-4CF0437A4F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1A5F4-CCF5-2527-F85B-827253B67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38FB-D244-4404-8646-8D175C131907}" type="datetimeFigureOut">
              <a:rPr lang="en-US" smtClean="0"/>
              <a:t>28-Jan-24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3382F-7382-A896-990A-9D7E58269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E07C5-93FA-DB9A-31E4-02998C6B3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DE8B-8071-4C17-8126-8FAE0214D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58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45D9A-6B82-F55D-A3C1-43BB29CD3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031B4-3AEB-4E39-344D-38B424398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7E7D6-879A-E22C-1208-ED018E8A8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38FB-D244-4404-8646-8D175C131907}" type="datetimeFigureOut">
              <a:rPr lang="en-US" smtClean="0"/>
              <a:t>28-Jan-24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537F4-E286-E2B1-3A9B-80A79E1D7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CDCDD7-B654-1537-9A26-A6717D9B1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DE8B-8071-4C17-8126-8FAE0214D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281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FB275-9557-E7C4-B7D2-84CD54DCC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E01853-7AEE-F821-AC0B-C9706847E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E7914-1BA1-ABC4-660A-1BD4451F6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38FB-D244-4404-8646-8D175C131907}" type="datetimeFigureOut">
              <a:rPr lang="en-US" smtClean="0"/>
              <a:t>28-Jan-24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1D215-4DA2-85CC-A87C-8CCA328D4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1CFAB-B276-45D1-0250-0FF6BE555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DE8B-8071-4C17-8126-8FAE0214D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553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758E3-17E5-F628-7C75-B33A41855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24C4B-1B41-C13D-D7AF-70B3B86B7F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0597EA-8971-9F1F-EB2E-19606D9C2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3E3B0E-B46F-8508-4903-5E6170630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38FB-D244-4404-8646-8D175C131907}" type="datetimeFigureOut">
              <a:rPr lang="en-US" smtClean="0"/>
              <a:t>28-Jan-24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1265A3-E1DA-2B01-3A06-4819C0C43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84DE49-2372-D08F-73D0-D3BC48D9E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DE8B-8071-4C17-8126-8FAE0214D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5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7FFC6-6F7F-1D07-87FB-9B7840FF0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F44A46-DC14-1D19-475F-A9EC68C22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05B187-4263-02C1-C40D-377963DB9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AD94F2-1F86-A8B0-7098-E9CCC5A818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29F342-9DBD-537E-FCAD-33E0C7D6DD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1D8C5E-1FF8-CB98-8247-AD6536C3D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38FB-D244-4404-8646-8D175C131907}" type="datetimeFigureOut">
              <a:rPr lang="en-US" smtClean="0"/>
              <a:t>28-Jan-24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528517-6515-CDEB-C8F1-1398CFC50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2205D5-676D-430D-0BAE-E8F50B208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DE8B-8071-4C17-8126-8FAE0214D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38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B3FDB-EB81-82B7-B2DF-263C39190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B30B0B-B4B8-A839-1C3E-C072A2004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38FB-D244-4404-8646-8D175C131907}" type="datetimeFigureOut">
              <a:rPr lang="en-US" smtClean="0"/>
              <a:t>28-Jan-24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195FA-7C28-77C3-9D9A-99A66CCA3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E3F8F1-A044-9E4E-4990-929C12552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DE8B-8071-4C17-8126-8FAE0214D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55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D5327F-6145-911E-42B9-7728BE797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38FB-D244-4404-8646-8D175C131907}" type="datetimeFigureOut">
              <a:rPr lang="en-US" smtClean="0"/>
              <a:t>28-Jan-24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3E27C-29EB-B2A7-1578-2844A4793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81775C-6359-23DA-518D-15D988B04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DE8B-8071-4C17-8126-8FAE0214D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52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9C5DB-F671-2DEA-6989-E713FB308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AE9CA-F8A9-889A-E93E-B3F75A331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F76C30-E774-B97D-2A2E-900DAEB34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C71CE3-6813-41A0-653B-9C3C256EE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38FB-D244-4404-8646-8D175C131907}" type="datetimeFigureOut">
              <a:rPr lang="en-US" smtClean="0"/>
              <a:t>28-Jan-24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177B36-B168-A9D8-E7B9-A3B5F2D85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9E6C8D-F60D-5B38-BAD9-BD4C3B342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DE8B-8071-4C17-8126-8FAE0214D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35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41002-982B-76BD-10B6-8FB06C50B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C5AEB2-2492-E020-BBDF-FAF2CA7B3F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C93E11-B43A-9A7C-6BA8-E1428CE7D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57BAC4-2ACC-696E-FFD4-0A88E9E3A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38FB-D244-4404-8646-8D175C131907}" type="datetimeFigureOut">
              <a:rPr lang="en-US" smtClean="0"/>
              <a:t>28-Jan-24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79744C-C3D1-723D-4194-71A011C83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944F62-C3EC-0622-32D1-B8209EBC5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DE8B-8071-4C17-8126-8FAE0214D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8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A132D3-4B13-0B42-04B5-560306F81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B1CAB-D119-5181-E9FF-90BE422DA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E67C0-19F5-6019-1DEF-D801B1D5B7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C38FB-D244-4404-8646-8D175C131907}" type="datetimeFigureOut">
              <a:rPr lang="en-US" smtClean="0"/>
              <a:t>28-Jan-24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8BD364-0BA7-0D0F-FB00-82F0014F3B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43EC1-3D6A-D03C-4F04-6699D241D1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2DE8B-8071-4C17-8126-8FAE0214D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09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uple of people walking in a field&#10;&#10;Description automatically generated">
            <a:extLst>
              <a:ext uri="{FF2B5EF4-FFF2-40B4-BE49-F238E27FC236}">
                <a16:creationId xmlns:a16="http://schemas.microsoft.com/office/drawing/2014/main" id="{6148C9CD-10D7-2A65-0D80-68FC2FD1E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47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creen&#10;&#10;Description automatically generated">
            <a:extLst>
              <a:ext uri="{FF2B5EF4-FFF2-40B4-BE49-F238E27FC236}">
                <a16:creationId xmlns:a16="http://schemas.microsoft.com/office/drawing/2014/main" id="{7DD79C7D-1F2F-FB2A-4460-4A1DF1B2F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77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phone&#10;&#10;Description automatically generated">
            <a:extLst>
              <a:ext uri="{FF2B5EF4-FFF2-40B4-BE49-F238E27FC236}">
                <a16:creationId xmlns:a16="http://schemas.microsoft.com/office/drawing/2014/main" id="{65E2072D-8C05-69A3-EFDB-422CBA9CB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14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phone&#10;&#10;Description automatically generated">
            <a:extLst>
              <a:ext uri="{FF2B5EF4-FFF2-40B4-BE49-F238E27FC236}">
                <a16:creationId xmlns:a16="http://schemas.microsoft.com/office/drawing/2014/main" id="{02429A70-785F-6AB5-E052-04D71BCAF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003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phone&#10;&#10;Description automatically generated">
            <a:extLst>
              <a:ext uri="{FF2B5EF4-FFF2-40B4-BE49-F238E27FC236}">
                <a16:creationId xmlns:a16="http://schemas.microsoft.com/office/drawing/2014/main" id="{2ED7934F-20B4-2216-E4F6-8BFDC3B2D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798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ext&#10;&#10;Description automatically generated">
            <a:extLst>
              <a:ext uri="{FF2B5EF4-FFF2-40B4-BE49-F238E27FC236}">
                <a16:creationId xmlns:a16="http://schemas.microsoft.com/office/drawing/2014/main" id="{9B5EC2CE-F8ED-44EC-BFCB-C47FF796E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483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hess board&#10;&#10;Description automatically generated">
            <a:extLst>
              <a:ext uri="{FF2B5EF4-FFF2-40B4-BE49-F238E27FC236}">
                <a16:creationId xmlns:a16="http://schemas.microsoft.com/office/drawing/2014/main" id="{EE3356D9-6553-8021-0A5E-E27551814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425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ext&#10;&#10;Description automatically generated">
            <a:extLst>
              <a:ext uri="{FF2B5EF4-FFF2-40B4-BE49-F238E27FC236}">
                <a16:creationId xmlns:a16="http://schemas.microsoft.com/office/drawing/2014/main" id="{FD1BC70B-52A7-C471-2215-1E5F5538E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54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white wall&#10;&#10;Description automatically generated">
            <a:extLst>
              <a:ext uri="{FF2B5EF4-FFF2-40B4-BE49-F238E27FC236}">
                <a16:creationId xmlns:a16="http://schemas.microsoft.com/office/drawing/2014/main" id="{6440298E-6F07-776F-31E8-442433DFE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83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phone&#10;&#10;Description automatically generated">
            <a:extLst>
              <a:ext uri="{FF2B5EF4-FFF2-40B4-BE49-F238E27FC236}">
                <a16:creationId xmlns:a16="http://schemas.microsoft.com/office/drawing/2014/main" id="{AE65F1B9-B2B8-CCEF-E457-3F2D02579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08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phone&#10;&#10;Description automatically generated">
            <a:extLst>
              <a:ext uri="{FF2B5EF4-FFF2-40B4-BE49-F238E27FC236}">
                <a16:creationId xmlns:a16="http://schemas.microsoft.com/office/drawing/2014/main" id="{01369B22-EE24-C58D-8A94-763EC2FD2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62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person walking on a beach&#10;&#10;Description automatically generated">
            <a:extLst>
              <a:ext uri="{FF2B5EF4-FFF2-40B4-BE49-F238E27FC236}">
                <a16:creationId xmlns:a16="http://schemas.microsoft.com/office/drawing/2014/main" id="{8289EF66-D7D2-EB34-63EF-5F0676E3B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18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phone&#10;&#10;Description automatically generated">
            <a:extLst>
              <a:ext uri="{FF2B5EF4-FFF2-40B4-BE49-F238E27FC236}">
                <a16:creationId xmlns:a16="http://schemas.microsoft.com/office/drawing/2014/main" id="{A93B3EC2-41F3-2EB3-4E53-66A58C276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155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phone&#10;&#10;Description automatically generated">
            <a:extLst>
              <a:ext uri="{FF2B5EF4-FFF2-40B4-BE49-F238E27FC236}">
                <a16:creationId xmlns:a16="http://schemas.microsoft.com/office/drawing/2014/main" id="{3321F4E4-79D7-7B37-DD8C-5700D6C31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525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alking on a road&#10;&#10;Description automatically generated">
            <a:extLst>
              <a:ext uri="{FF2B5EF4-FFF2-40B4-BE49-F238E27FC236}">
                <a16:creationId xmlns:a16="http://schemas.microsoft.com/office/drawing/2014/main" id="{D3A0CC09-A554-2451-F4B8-C599D01E2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6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surface with a black spot&#10;&#10;Description automatically generated with medium confidence">
            <a:extLst>
              <a:ext uri="{FF2B5EF4-FFF2-40B4-BE49-F238E27FC236}">
                <a16:creationId xmlns:a16="http://schemas.microsoft.com/office/drawing/2014/main" id="{9F3B490D-F26D-04F1-88B0-69E76696B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804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o people with their arms raised&#10;&#10;Description automatically generated">
            <a:extLst>
              <a:ext uri="{FF2B5EF4-FFF2-40B4-BE49-F238E27FC236}">
                <a16:creationId xmlns:a16="http://schemas.microsoft.com/office/drawing/2014/main" id="{C16EEE6A-2811-91A2-E800-1B4161D48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33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9FE8531A-C821-B103-7D0D-50FFA325C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847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phone&#10;&#10;Description automatically generated">
            <a:extLst>
              <a:ext uri="{FF2B5EF4-FFF2-40B4-BE49-F238E27FC236}">
                <a16:creationId xmlns:a16="http://schemas.microsoft.com/office/drawing/2014/main" id="{3BD5E4A5-89ED-3C46-1841-D162CB7D4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71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5729596B-700E-A4E9-D6F4-3DBC9A423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2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praying with hands raised&#10;&#10;Description automatically generated with medium confidence">
            <a:extLst>
              <a:ext uri="{FF2B5EF4-FFF2-40B4-BE49-F238E27FC236}">
                <a16:creationId xmlns:a16="http://schemas.microsoft.com/office/drawing/2014/main" id="{75F63848-F2A0-4C96-6B67-3E2313E4A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80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cup&#10;&#10;Description automatically generated">
            <a:extLst>
              <a:ext uri="{FF2B5EF4-FFF2-40B4-BE49-F238E27FC236}">
                <a16:creationId xmlns:a16="http://schemas.microsoft.com/office/drawing/2014/main" id="{A9D7E4D2-AF6C-BA27-7BE4-69B7A5C21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279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E4875D8C-9C55-257D-D5C4-3349BDC63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41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Esther Jamprasert (Esther)</dc:creator>
  <cp:lastModifiedBy>Esther Jamprasert (Esther)</cp:lastModifiedBy>
  <cp:revision>1</cp:revision>
  <dcterms:created xsi:type="dcterms:W3CDTF">2024-01-28T00:46:01Z</dcterms:created>
  <dcterms:modified xsi:type="dcterms:W3CDTF">2024-01-28T00:55:24Z</dcterms:modified>
</cp:coreProperties>
</file>