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6" r:id="rId4"/>
    <p:sldId id="357" r:id="rId5"/>
    <p:sldId id="358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13/01/67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dove with wings spread out&#10;&#10;Description automatically generated">
            <a:extLst>
              <a:ext uri="{FF2B5EF4-FFF2-40B4-BE49-F238E27FC236}">
                <a16:creationId xmlns:a16="http://schemas.microsoft.com/office/drawing/2014/main" id="{F843D531-DCEC-8FB5-F3A6-65967DEA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-244549" y="110984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จะทรงช่วยท่านอธิษฐาน 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เมื่อท่านไม่รู้ว่าจะอธิษฐานขอสิ่งใด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อย่างที่ควร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โรม 8:26-28, 1 โครินธ์ 14:2</a:t>
            </a:r>
          </a:p>
        </p:txBody>
      </p:sp>
    </p:spTree>
    <p:extLst>
      <p:ext uri="{BB962C8B-B14F-4D97-AF65-F5344CB8AC3E}">
        <p14:creationId xmlns:p14="http://schemas.microsoft.com/office/powerpoint/2010/main" val="379450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419296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8:26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ในทำนองเดียวกัน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พระวิญญาณทรงช่วยเราในยามเราอ่อนแอ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เราไม่รู้ว่าเราควรอธิษฐานขอสิ่งใด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256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31948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แต่พระวิญญาณเอง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ทรงอธิษฐานวิงวอนแทนเรา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ด้วยการคร่ำครวญ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ที่ไม่อาจหาถ้อยคำใดมาบรรยาย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49988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973295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8:27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พระเจ้าผู้ทรงชันสูตรใจของเรา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ทรงรู้พระทัยของพระวิญญาณ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370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217844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เพราะพระวิญญาณทรงอธิษฐานวิงวอน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แทนประชากรของพระเจ้า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ตามพระประสงค์ของพระเจ้า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29908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56686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8:28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และเรารู้ว่าในทุกๆ สิ่ง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พระเจ้าทรงทำให้เกิดผลดีแก่บรรดา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ผู้ที่รักพระองค์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คือผู้ที่ได้ทรงเรียก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ตามพระประสงค์ของพระองค์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32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56686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14:2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เพราะผู้ที่พูดภาษาแปลกๆ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ไม่ได้พูดกับมนุษย์ แต่ทูลต่อพระเจ้า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ที่จริงไม่มีใครเข้าใจสิ่งที่เขาพูดเลย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เขากล่าวข้อล้ำลึกด้วยจิตวิญญาณของเขา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211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164681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การอธิษฐานเกินกว่าความรู้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ฝ่ายธรรมชาติของท่าน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- 1 โครินธ์ 14:14-15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238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451196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14:14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เพราะถ้าข้าพเจ้าอธิษฐานด้วยภาษาแปลกๆ จิตวิญญาณของข้าพเจ้าอธิษฐาน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แต่ไม่มีผลต่อความคิดของข้าพเจ้า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92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194911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14:15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ฉะนั้นข้าพเจ้าควรทำอย่างไร?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ข้าพเจ้าจะอธิษฐานด้วยจิตวิญญาณ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แต่ข้าพเจ้าก็จะอธิษฐาน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ด้วยความคิดเช่นกัน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26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24433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	การบัพติศมาในพระวิญญาณบริสุทธิ์ 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พระสัญญาถึงการเสด็จมา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ของพระวิญญาณบริสุทธิ์เหนือท่าน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1:4-5, 8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292273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ข้าพเจ้าจะร้องเพลงด้วยจิตวิญญาณ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แต่ข้าพเจ้าก็จะร้องเพลง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ด้วยความคิดเช่นกัน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418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557522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การอธิษฐานข้อล้ำลึกออกมา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ซึ่งเป็นพระประสงค์ของพระเจ้า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สำหรับอนาคตของท่าน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- 1 โครินธ์ 14:2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86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77952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14:2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เพราะผู้ที่พูดภาษาแปลกๆ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ไม่ได้พูดกับมนุษย์ แต่ทูลต่อพระเจ้า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อันที่จริงไม่มีใครเข้าใจสิ่งที่เขาพูดเลย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เขากล่าวข้อล้ำลึกด้วยจิตวิญญาณของเขา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7068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185948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การบัพติศมาในพระวิญญาณบริสุทธิ์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เป็นน้ำพระทัยของพระเจ้าสำหรับท่าน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2:37-39, กิจการ 19:1-6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312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17364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2:37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เมื่อคนทั้งหลายได้ยินเช่นนี้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ก็รู้สึกเสียดแทงใจยิ่งนัก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และกล่าวกับเปโตรและอัครทูตคนอื่นๆว่า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พี่น้องเอ๋ย เราจะทำอย่างไรดี?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975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17364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2:38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เปโตรตอบว่า พวกท่านทุกคน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จงกลับใจใหม่และรับบัพติศมา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ในพระนามของพระเยซูคริสต์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เพื่อรับการทรงอภัยโทษบาปของท่าน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825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835639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และพวกท่านจะได้รับ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พระวิญญาณบริสุทธิ์เป็นของประทาน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63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556419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2:39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พระสัญญานั้นมีแก่ท่านทั้งหลาย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และลูกหลานของพวกท่าน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ตลอดจนคนทั้งปวงที่อยู่ไกล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  <a:p>
            <a:pPr algn="ctr">
              <a:lnSpc>
                <a:spcPct val="90000"/>
              </a:lnSpc>
            </a:pP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871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835640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คือคนทั้งปวงที่องค์พระผู้เป็นเจ้า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พระเจ้าของเราจะทรงเรียก”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634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173647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ขณะอปอลโลอยู่ที่เมืองโครินธ์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เปาโลเดินทางไปตามถนน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ที่ผ่านดินแดนด้านในและมาที่เมืองเอเฟซัส เขาพบสาวกบางคนที่นั่น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54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7043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ครั้งหนึ่งขณะทรงร่วมรับประทานอาหาร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กับพวกเขาพระองค์ทรงบัญชาพวกเขาว่า “อย่าออกจากกรุงเยรูซาเล็ม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แต่จงรอคอยของประทาน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4814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67317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19:2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และถามว่า เมื่อท่านเชื่อ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ท่านได้รับพระวิญญาณบริสุทธิ์หรือไม่?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พวกเขาตอบว่า ไม่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เราไม่เคยแม้แต่ได้ยินว่า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มีพระวิญญาณบริสุทธิ์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189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21315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19:3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ดังนั้นเปาโลจึงถามว่า ถ้าเช่นนั้น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ท่านได้รับบัพติศมาอะไร?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พวกเขาตอบว่า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บัพติศมาของยอห์น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440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53213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19:4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เปาโลจึงกล่าวว่า บัพติศมาของยอห์น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คือบัพติศมาที่แสดงการกลับใจใหม่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ยอห์นได้บอกประชาชน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411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729311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ให้เชื่อในพระองค์ผู้ซึ่งมาภายหลังท่าน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คือให้เชื่อในพระเยซู”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0884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079621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เมื่อได้ฟังเช่นนี้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พวกเขาก็รับบัพติศมา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เข้าในพระนามขององค์พระเยซูเจ้า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462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-21266" y="1525624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19:6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เมื่อเปาโลวางมือบนพวกเขา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พระวิญญาณบริสุทธิ์ก็เสด็จมายังคนเหล่านี้ พวกเขาก็พูดภาษาแปลกๆ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และพยากรณ์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395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721797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ที่พระบิดาของเราได้ทรงสัญญาไว้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ดังที่พวกท่านได้ยินเรากล่าวไว้</a:t>
            </a:r>
          </a:p>
        </p:txBody>
      </p:sp>
    </p:spTree>
    <p:extLst>
      <p:ext uri="{BB962C8B-B14F-4D97-AF65-F5344CB8AC3E}">
        <p14:creationId xmlns:p14="http://schemas.microsoft.com/office/powerpoint/2010/main" val="204769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03165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ด้วยว่ายอห์นให้บัพติศมาด้วยน้ำ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อีกไม่กี่วันพวกท่านจะได้รับบัพติศมา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ด้วยพระวิญญาณบริสุทธิ์</a:t>
            </a:r>
          </a:p>
        </p:txBody>
      </p:sp>
    </p:spTree>
    <p:extLst>
      <p:ext uri="{BB962C8B-B14F-4D97-AF65-F5344CB8AC3E}">
        <p14:creationId xmlns:p14="http://schemas.microsoft.com/office/powerpoint/2010/main" val="428950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056682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1:8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แต่ท่านทั้งหลายจะได้รับฤทธิ์อำนาจ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เมื่อพระวิญญาณบริสุทธิ์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เสด็จมาเหนือพวกท่าน และพวกท่าน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จะเป็นพยานฝ่ายเราในกรุงเยรูซาเล็ม...</a:t>
            </a:r>
          </a:p>
        </p:txBody>
      </p:sp>
    </p:spTree>
    <p:extLst>
      <p:ext uri="{BB962C8B-B14F-4D97-AF65-F5344CB8AC3E}">
        <p14:creationId xmlns:p14="http://schemas.microsoft.com/office/powerpoint/2010/main" val="91253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2782474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...และทั่วแคว้นยูเดียกับสะมาเรีย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จนถึงสุดปลายแผ่นดินโลก</a:t>
            </a:r>
          </a:p>
        </p:txBody>
      </p:sp>
    </p:spTree>
    <p:extLst>
      <p:ext uri="{BB962C8B-B14F-4D97-AF65-F5344CB8AC3E}">
        <p14:creationId xmlns:p14="http://schemas.microsoft.com/office/powerpoint/2010/main" val="27724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610681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	 หลักฐานของการได้รับบัพติศมา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ในพระวิญญาณบริสุทธิ์ คือ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การพูดภาษาแปลกๆ 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2:4</a:t>
            </a:r>
          </a:p>
        </p:txBody>
      </p:sp>
    </p:spTree>
    <p:extLst>
      <p:ext uri="{BB962C8B-B14F-4D97-AF65-F5344CB8AC3E}">
        <p14:creationId xmlns:p14="http://schemas.microsoft.com/office/powerpoint/2010/main" val="299863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ird in the sky&#10;&#10;Description automatically generated">
            <a:extLst>
              <a:ext uri="{FF2B5EF4-FFF2-40B4-BE49-F238E27FC236}">
                <a16:creationId xmlns:a16="http://schemas.microsoft.com/office/drawing/2014/main" id="{FB59FE8C-5911-7210-9AF0-A54899F0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BC1-A24D-FFA0-A1B1-5CB3C2CA605A}"/>
              </a:ext>
            </a:extLst>
          </p:cNvPr>
          <p:cNvSpPr txBox="1"/>
          <p:nvPr/>
        </p:nvSpPr>
        <p:spPr>
          <a:xfrm>
            <a:off x="0" y="1234776"/>
            <a:ext cx="12192000" cy="53707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2:4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ทุกคนเปี่ยมด้วยพระวิญญาณบริสุทธิ์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และเริ่มพูดภาษาต่างๆ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ตามที่พระวิญญาณทรงโปรด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ให้พวกเขาสามารถพูดได้</a:t>
            </a:r>
          </a:p>
        </p:txBody>
      </p:sp>
    </p:spTree>
    <p:extLst>
      <p:ext uri="{BB962C8B-B14F-4D97-AF65-F5344CB8AC3E}">
        <p14:creationId xmlns:p14="http://schemas.microsoft.com/office/powerpoint/2010/main" val="31443849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893</Words>
  <Application>Microsoft Office PowerPoint</Application>
  <PresentationFormat>Widescreen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MAMAR</cp:lastModifiedBy>
  <cp:revision>95</cp:revision>
  <dcterms:created xsi:type="dcterms:W3CDTF">2023-01-26T04:54:13Z</dcterms:created>
  <dcterms:modified xsi:type="dcterms:W3CDTF">2024-01-13T14:27:04Z</dcterms:modified>
</cp:coreProperties>
</file>