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142"/>
    <a:srgbClr val="002346"/>
    <a:srgbClr val="00172E"/>
    <a:srgbClr val="003366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9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04/01/67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04/01/67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04/01/67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04/01/67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04/01/67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04/01/67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04/01/67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04/01/67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04/01/67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04/01/67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04/01/67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04/01/67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5F1DAC01-882B-3C4F-DFA9-735747AAB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1979522"/>
            <a:ext cx="12192000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จิตใจของเราเจริญได้อย่างไร?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2.1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พระเยซูทรงฟื้นฟูจิตใจของท่าน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สดุดี 23:3, สดุดี 25:1, สดุดี 86:4</a:t>
            </a:r>
          </a:p>
        </p:txBody>
      </p:sp>
    </p:spTree>
    <p:extLst>
      <p:ext uri="{BB962C8B-B14F-4D97-AF65-F5344CB8AC3E}">
        <p14:creationId xmlns:p14="http://schemas.microsoft.com/office/powerpoint/2010/main" val="240791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737712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23:3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พระองค์ทรงฟื้นฟูจิตวิญญาณของข้าพเจ้า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พระองค์ทรงนำข้าพเจ้า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ไปในทางชอบธรรม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เพื่อเห็นแก่พระนามของพระองค์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1150331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1291711"/>
            <a:ext cx="12192000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25:1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ข้าแต่องค์พระผู้เป็นเจ้า 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ข้าพระองค์ยกจิตวิญญาณของข้าพระองค์ขึ้นต่อพระองค์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272488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153822"/>
            <a:ext cx="12192000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86:4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ข้าแต่องค์พระผู้เป็นเจ้า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โปรดประทานความชื่นชมยินดี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แก่ผู้รับใช้ของพระองค์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เพราะข้าพระองค์ชูจิตวิญญาณ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ของข้าพระองค์ขึ้นต่อพระองค์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137939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1815815"/>
            <a:ext cx="12192000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2.2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มาหาพระเยซู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และเรียนรู้จากพระองค์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มัทธิว 11:28-30, สุภาษิต 8:17-21</a:t>
            </a:r>
          </a:p>
        </p:txBody>
      </p:sp>
    </p:spTree>
    <p:extLst>
      <p:ext uri="{BB962C8B-B14F-4D97-AF65-F5344CB8AC3E}">
        <p14:creationId xmlns:p14="http://schemas.microsoft.com/office/powerpoint/2010/main" val="1121205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1815815"/>
            <a:ext cx="12192000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มัทธิว 11:28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บรรดาผู้เหน็ดเหนื่อยและแบกภาระหนัก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จงมาหาเรา และเราจะให้ท่านพักสงบ</a:t>
            </a:r>
          </a:p>
        </p:txBody>
      </p:sp>
    </p:spTree>
    <p:extLst>
      <p:ext uri="{BB962C8B-B14F-4D97-AF65-F5344CB8AC3E}">
        <p14:creationId xmlns:p14="http://schemas.microsoft.com/office/powerpoint/2010/main" val="711247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1261818"/>
            <a:ext cx="12192000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มัทธิว 11:2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9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จงรับแอกของเราแบกไว้และเรียนรู้จากเราเพราะเราสุภาพและถ่อมใจ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แล้วจิตวิญญาณของท่านจะพักสงบ</a:t>
            </a:r>
          </a:p>
        </p:txBody>
      </p:sp>
    </p:spTree>
    <p:extLst>
      <p:ext uri="{BB962C8B-B14F-4D97-AF65-F5344CB8AC3E}">
        <p14:creationId xmlns:p14="http://schemas.microsoft.com/office/powerpoint/2010/main" val="1499677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1815817"/>
            <a:ext cx="12192000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มัทธิว 11: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30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เพราะแอกของเรานั้นพอเหมาะ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และภาระของเราก็เบา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945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1815817"/>
            <a:ext cx="12192000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สุภาษิต 8:17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เรารักผู้ที่รักเรา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คนที่เสาะหาเราก็พบเรา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169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1261820"/>
            <a:ext cx="12192000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สุภาษิต 8:18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ทรัพย์สมบัติและเกียรติยศอยู่กับเรา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ความมั่งคั่งและความเจริญรุ่งเรือง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อันยั่งยืนด้วย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817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158864" y="804619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 ยอห์น 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เพื่อนที่รัก ข้าพเจ้าอธิษฐานขอให้ท่าน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มีสุขภาพดี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และให้ทุกอย่างดำเนินไปด้วยดี เช่นเดียวกับที่จิตวิญญาณของท่าน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กำลังดำเนินไปด้วยดี </a:t>
            </a:r>
          </a:p>
        </p:txBody>
      </p:sp>
    </p:spTree>
    <p:extLst>
      <p:ext uri="{BB962C8B-B14F-4D97-AF65-F5344CB8AC3E}">
        <p14:creationId xmlns:p14="http://schemas.microsoft.com/office/powerpoint/2010/main" val="3381777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1815818"/>
            <a:ext cx="12192000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สุภาษิต 8:19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ผลของเราดียิ่งกว่าทองแท้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สิ่งที่เราให้ล้ำค่ายิ่งกว่าเงินบริสุทธิ์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7499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1815818"/>
            <a:ext cx="12192000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สุภาษิต 8:20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เราดำเนินในวิถีแห่งความชอบธรรม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ตามเส้นทางแห่งความยุติธรรม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6278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1815818"/>
            <a:ext cx="12192000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2.3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พระวจนะของพระเจ้า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ฟื้นฟูจิตใจของท่าน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19:7-8, ยากอบ 1:21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8868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707822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19:7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บทบัญญัติขององค์พระผู้เป็นเจ้า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สมบูรณ์ไร้ที่ติ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ฟื้นฟูจิตวิญญาณ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กฎเกณฑ์ขององค์พระผู้เป็นเจ้า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เชื่อถือได้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กระทำให้คนรู้น้อยมีปัญญา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136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819334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19: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8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ข้อบังคับขององค์พระผู้เป็นเจ้านั้นถูกต้อง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ให้ความชื่นชมยินดีแก่จิตใจ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พระบัญชาขององค์พระผู้เป็นเจ้า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กระจ่างชัดให้ความสว่างแก่ดวงตา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7502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5F1DAC01-882B-3C4F-DFA9-735747AAB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3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782316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เพราะเหตุใด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เราจึงควรทำให้จิตใจของเราเจริญ?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1.1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เพราะการเจริญในจิตใจ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นำไปสู่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ความเจริญรุ่งเรืองในทุกด้านของชีวิต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- 3 ยอห์น 2</a:t>
            </a:r>
          </a:p>
        </p:txBody>
      </p:sp>
    </p:spTree>
    <p:extLst>
      <p:ext uri="{BB962C8B-B14F-4D97-AF65-F5344CB8AC3E}">
        <p14:creationId xmlns:p14="http://schemas.microsoft.com/office/powerpoint/2010/main" val="74859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1336314"/>
            <a:ext cx="12192000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1.2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องค์พระผู้เป็นเจ้า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จะทรงทำให้ท่านรู้ว่า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ทางใดที่ท่านควรจะเดินไป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สดุดี 143:8</a:t>
            </a:r>
          </a:p>
        </p:txBody>
      </p:sp>
    </p:spTree>
    <p:extLst>
      <p:ext uri="{BB962C8B-B14F-4D97-AF65-F5344CB8AC3E}">
        <p14:creationId xmlns:p14="http://schemas.microsoft.com/office/powerpoint/2010/main" val="381686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19553" y="597455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143:8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ขอให้ข้าพระองค์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เห็นความรักมั่นคง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ของพระองค์ในยามเช้า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เพราะข้าพระองค์ไว้วางใจพระองค์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ขอทรงสำแดงทางที่ข้าพระองค์ควรจะไป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993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2578125"/>
            <a:ext cx="12192000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เพราะข้าพระองค์ทูลอธิษฐาน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ต่อพระองค์จากใจ</a:t>
            </a:r>
          </a:p>
        </p:txBody>
      </p:sp>
    </p:spTree>
    <p:extLst>
      <p:ext uri="{BB962C8B-B14F-4D97-AF65-F5344CB8AC3E}">
        <p14:creationId xmlns:p14="http://schemas.microsoft.com/office/powerpoint/2010/main" val="244109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2336361"/>
            <a:ext cx="12192000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1.3	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เมื่อการคิดของเราเปลี่ยน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ความประพฤติของเราจะเปลี่ยน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โรม 12:2</a:t>
            </a:r>
          </a:p>
        </p:txBody>
      </p:sp>
    </p:spTree>
    <p:extLst>
      <p:ext uri="{BB962C8B-B14F-4D97-AF65-F5344CB8AC3E}">
        <p14:creationId xmlns:p14="http://schemas.microsoft.com/office/powerpoint/2010/main" val="255646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597455"/>
            <a:ext cx="12192000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โรม 12:2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อย่าดำเนินชีวิตตามอย่าง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คนในโลกนี้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แต่จงรับการเปลี่ยนแปลง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จิตใจของท่านใหม่ แล้วท่านจึงจะสามารถพิสูจน์และยืนยันได้ว่า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8656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 with his arms raised&#10;&#10;Description automatically generated">
            <a:extLst>
              <a:ext uri="{FF2B5EF4-FFF2-40B4-BE49-F238E27FC236}">
                <a16:creationId xmlns:a16="http://schemas.microsoft.com/office/drawing/2014/main" id="{C9E28967-41FB-317C-0E93-94E4BC63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51BDA-736B-6EA6-0C71-C0F84D66DEC7}"/>
              </a:ext>
            </a:extLst>
          </p:cNvPr>
          <p:cNvSpPr txBox="1"/>
          <p:nvPr/>
        </p:nvSpPr>
        <p:spPr>
          <a:xfrm>
            <a:off x="-91957" y="2091034"/>
            <a:ext cx="12192000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สิ่งใดคือพระประสงค์ของพระเจ้า</a:t>
            </a:r>
            <a:endParaRPr lang="en-US" sz="8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คือพระประสงค์อันดีอันเป็นที่พอพระทัยและสมบูรณ์พร้อมของพระองค์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32851626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540</Words>
  <Application>Microsoft Office PowerPoint</Application>
  <PresentationFormat>Widescreen</PresentationFormat>
  <Paragraphs>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Angsana New</vt:lpstr>
      <vt:lpstr>Arial</vt:lpstr>
      <vt:lpstr>Calibri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Esther Jamprasert (Esther)</cp:lastModifiedBy>
  <cp:revision>94</cp:revision>
  <dcterms:created xsi:type="dcterms:W3CDTF">2023-01-26T04:54:13Z</dcterms:created>
  <dcterms:modified xsi:type="dcterms:W3CDTF">2024-01-04T08:38:08Z</dcterms:modified>
</cp:coreProperties>
</file>