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9" r:id="rId16"/>
    <p:sldId id="367" r:id="rId17"/>
    <p:sldId id="368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18/01/67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Description automatically generated">
            <a:extLst>
              <a:ext uri="{FF2B5EF4-FFF2-40B4-BE49-F238E27FC236}">
                <a16:creationId xmlns:a16="http://schemas.microsoft.com/office/drawing/2014/main" id="{384653A0-5DB6-3227-360F-30279CF8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ountain&#10;&#10;Description automatically generated">
            <a:extLst>
              <a:ext uri="{FF2B5EF4-FFF2-40B4-BE49-F238E27FC236}">
                <a16:creationId xmlns:a16="http://schemas.microsoft.com/office/drawing/2014/main" id="{AC65FD3B-D737-3621-D587-BDD70289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B25FCBD8-F4A7-7AE5-9EAC-4AE1518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Description automatically generated">
            <a:extLst>
              <a:ext uri="{FF2B5EF4-FFF2-40B4-BE49-F238E27FC236}">
                <a16:creationId xmlns:a16="http://schemas.microsoft.com/office/drawing/2014/main" id="{7AFC94A1-035B-F5BF-2FA0-9F5AE9032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5DA9D920-B9A9-C81E-82A3-989026071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hands holding each other&#10;&#10;Description automatically generated">
            <a:extLst>
              <a:ext uri="{FF2B5EF4-FFF2-40B4-BE49-F238E27FC236}">
                <a16:creationId xmlns:a16="http://schemas.microsoft.com/office/drawing/2014/main" id="{90E64ACC-734C-EFD6-014B-A418EDCC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hands holding a pen&#10;&#10;Description automatically generated">
            <a:extLst>
              <a:ext uri="{FF2B5EF4-FFF2-40B4-BE49-F238E27FC236}">
                <a16:creationId xmlns:a16="http://schemas.microsoft.com/office/drawing/2014/main" id="{87ECB545-672A-73CF-71DC-674D74B3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0DEA118D-E6A1-459D-F830-E7F19989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44F2BD71-DC1B-DA0B-2392-E402B18B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person's hands clasped together&#10;&#10;Description automatically generated">
            <a:extLst>
              <a:ext uri="{FF2B5EF4-FFF2-40B4-BE49-F238E27FC236}">
                <a16:creationId xmlns:a16="http://schemas.microsoft.com/office/drawing/2014/main" id="{A364B7E7-8E4B-0F3E-2E79-CF80535C5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eet&#10;&#10;Description automatically generated">
            <a:extLst>
              <a:ext uri="{FF2B5EF4-FFF2-40B4-BE49-F238E27FC236}">
                <a16:creationId xmlns:a16="http://schemas.microsoft.com/office/drawing/2014/main" id="{7463BB09-F55C-C3CD-A4CF-10A823CC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B55A59E3-8380-5620-E69D-26439783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ock&#10;&#10;Description automatically generated">
            <a:extLst>
              <a:ext uri="{FF2B5EF4-FFF2-40B4-BE49-F238E27FC236}">
                <a16:creationId xmlns:a16="http://schemas.microsoft.com/office/drawing/2014/main" id="{8D99863A-4F71-2FE1-E833-59741498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F60FD50-5458-24AC-99A5-00B25E0D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and holding a rock&#10;&#10;Description automatically generated">
            <a:extLst>
              <a:ext uri="{FF2B5EF4-FFF2-40B4-BE49-F238E27FC236}">
                <a16:creationId xmlns:a16="http://schemas.microsoft.com/office/drawing/2014/main" id="{551F9979-B099-6D89-B825-438F7616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CC6718E-E910-2272-6B0D-8B9624B49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a person in the background&#10;&#10;Description automatically generated">
            <a:extLst>
              <a:ext uri="{FF2B5EF4-FFF2-40B4-BE49-F238E27FC236}">
                <a16:creationId xmlns:a16="http://schemas.microsoft.com/office/drawing/2014/main" id="{A2337114-018A-090F-771C-4C7C76E1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07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94</cp:revision>
  <dcterms:created xsi:type="dcterms:W3CDTF">2023-01-26T04:54:13Z</dcterms:created>
  <dcterms:modified xsi:type="dcterms:W3CDTF">2024-01-18T08:50:25Z</dcterms:modified>
</cp:coreProperties>
</file>