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256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6" r:id="rId24"/>
    <p:sldId id="375" r:id="rId25"/>
    <p:sldId id="374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223D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3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=""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=""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07/07/66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=""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=""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=""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07/07/66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=""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=""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07/07/66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=""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=""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07/07/66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=""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07/07/66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=""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07/07/66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=""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07/07/66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010"/>
            <a:ext cx="12192000" cy="692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2244003"/>
            <a:ext cx="11414928" cy="256377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ยูดา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22</a:t>
            </a:r>
            <a:endParaRPr lang="th-TH" sz="8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สำแดงความเมตตาแก่ผู้ที่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สงสัย</a:t>
            </a:r>
            <a:endParaRPr lang="th-TH" sz="8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917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376448"/>
            <a:ext cx="11414928" cy="618630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ยู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ดา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23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ฉุดผู้อื่นออกมาจาก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ไฟ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ช่วยพวกเขาให้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รอด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สำแดงความเมตตาแก่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ผู้อื่น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จงกลัวที่จะเป็น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มลทิน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54743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2804732"/>
            <a:ext cx="11414928" cy="256377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จงรังเกียจแม้แต่เสื้อผ้าที่แปดเปื้อนด้วยโลกีย์</a:t>
            </a:r>
          </a:p>
        </p:txBody>
      </p:sp>
    </p:spTree>
    <p:extLst>
      <p:ext uri="{BB962C8B-B14F-4D97-AF65-F5344CB8AC3E}">
        <p14:creationId xmlns:p14="http://schemas.microsoft.com/office/powerpoint/2010/main" val="356271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1059715"/>
            <a:ext cx="11414928" cy="500136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โค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รินธ์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4:4</a:t>
            </a: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พระของยุคนี้ทำให้จิตใจของผู้ไม่เชื่อมืดบอดไป 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พวกเขาจะไม่สามารถเห็นแสงสว่างแห่งข่าว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ประเสริฐ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2775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1767882"/>
            <a:ext cx="11414928" cy="378257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อัน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ทรงพระเกียรติ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สิริ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คริสต์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ทรงเป็นพระฉายของพระเจ้า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1707909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437483"/>
            <a:ext cx="11414928" cy="622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เปโตร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5:8</a:t>
            </a: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จงรู้จักบังคับตนเองและ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ตื่นตัว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อยู่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เสมอ เพราะมารผู้เป็นศัตรูของท่านวนเวียนอยู่รอบๆ ดุจสิงห์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คำราม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เที่ยว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หาเหยื่อเพื่อขย้ำกิน</a:t>
            </a:r>
          </a:p>
        </p:txBody>
      </p:sp>
    </p:spTree>
    <p:extLst>
      <p:ext uri="{BB962C8B-B14F-4D97-AF65-F5344CB8AC3E}">
        <p14:creationId xmlns:p14="http://schemas.microsoft.com/office/powerpoint/2010/main" val="367378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2265676"/>
            <a:ext cx="11414928" cy="256377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ต้องอย่ายอม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แพ้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กาลา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เทีย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6:9</a:t>
            </a:r>
          </a:p>
        </p:txBody>
      </p:sp>
    </p:spTree>
    <p:extLst>
      <p:ext uri="{BB962C8B-B14F-4D97-AF65-F5344CB8AC3E}">
        <p14:creationId xmlns:p14="http://schemas.microsoft.com/office/powerpoint/2010/main" val="2407001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1059715"/>
            <a:ext cx="11414928" cy="500136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กาลา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เทีย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6:9</a:t>
            </a: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อย่าให้เราอ่อนล้าในการทำ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ดี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ถ้าเราไม่ย่อ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ท้อ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ก็จะเก็บเกี่ยวในเวลาอันเหมาะสม</a:t>
            </a:r>
          </a:p>
        </p:txBody>
      </p:sp>
    </p:spTree>
    <p:extLst>
      <p:ext uri="{BB962C8B-B14F-4D97-AF65-F5344CB8AC3E}">
        <p14:creationId xmlns:p14="http://schemas.microsoft.com/office/powerpoint/2010/main" val="137577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1284428"/>
            <a:ext cx="11414928" cy="496751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แม้คำอธิษฐานยังไม่ได้รับคำตอบ(อาศัยความเชื่อและความอดทน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อบ 4:2, มาระ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โก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11:24,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err="1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ฮีบรู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6:12</a:t>
            </a:r>
          </a:p>
        </p:txBody>
      </p:sp>
    </p:spTree>
    <p:extLst>
      <p:ext uri="{BB962C8B-B14F-4D97-AF65-F5344CB8AC3E}">
        <p14:creationId xmlns:p14="http://schemas.microsoft.com/office/powerpoint/2010/main" val="3503501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40553"/>
            <a:ext cx="11414928" cy="681244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ยากอบ 4:2</a:t>
            </a:r>
          </a:p>
          <a:p>
            <a:pPr algn="ctr">
              <a:lnSpc>
                <a:spcPct val="85000"/>
              </a:lnSpc>
            </a:pPr>
            <a:r>
              <a:rPr lang="th-TH" sz="8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ท่านอยากได้แต่</a:t>
            </a: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</a:t>
            </a:r>
            <a:endParaRPr lang="en-US" sz="85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r>
              <a:rPr lang="th-TH" sz="8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ฆ่าและละโมบของ</a:t>
            </a: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ผู้อื่น</a:t>
            </a:r>
            <a:endParaRPr lang="en-US" sz="85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r>
              <a:rPr lang="th-TH" sz="8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ไม่ได้สิ่งที่ตนต้องการก็</a:t>
            </a: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วิวาท</a:t>
            </a:r>
            <a:endParaRPr lang="en-US" sz="85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8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ต่อสู้กัน ท่านไม่มีเพราะไม่ได้ทูลขอพระเจ้า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396250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453817" y="2549418"/>
            <a:ext cx="11414928" cy="256377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ctr">
              <a:lnSpc>
                <a:spcPct val="90000"/>
              </a:lnSpc>
              <a:buAutoNum type="arabicPeriod"/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เป็นพระกายของพระ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คริสต์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1โค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รินธ์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12:27</a:t>
            </a:r>
          </a:p>
        </p:txBody>
      </p:sp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385074"/>
            <a:ext cx="11414928" cy="618630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11:24</a:t>
            </a: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เหตุฉะนั้นเราบอกท่าน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ว่าท่านอธิษฐานทูลขอสิ่ง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ใด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เชื่อว่าจะ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ได้รับ</a:t>
            </a:r>
            <a:endParaRPr lang="en-US" sz="8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ท่านจะได้สิ่งนั้น</a:t>
            </a:r>
          </a:p>
        </p:txBody>
      </p:sp>
    </p:spTree>
    <p:extLst>
      <p:ext uri="{BB962C8B-B14F-4D97-AF65-F5344CB8AC3E}">
        <p14:creationId xmlns:p14="http://schemas.microsoft.com/office/powerpoint/2010/main" val="455323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452706" y="335845"/>
            <a:ext cx="11414928" cy="618630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ฮีบรู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6:12</a:t>
            </a: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เราไม่อยากให้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กลายเป็น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คนเกียจ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คร้าน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ให้เลียนแบบคน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เหล่านั้น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ได้รับมรดกตามพระ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สัญญา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047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2453989"/>
            <a:ext cx="11414928" cy="256377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อาศัยความ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เชื่อ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ความอดทน</a:t>
            </a:r>
          </a:p>
        </p:txBody>
      </p:sp>
    </p:spTree>
    <p:extLst>
      <p:ext uri="{BB962C8B-B14F-4D97-AF65-F5344CB8AC3E}">
        <p14:creationId xmlns:p14="http://schemas.microsoft.com/office/powerpoint/2010/main" val="1096983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1965362"/>
            <a:ext cx="11414928" cy="378257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แม้จะไม่ได้ตามที่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อธิษฐาน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เชื่อว่าได้สิ่งที่ดีกว่า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เอเฟซัส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3:20</a:t>
            </a:r>
          </a:p>
        </p:txBody>
      </p:sp>
    </p:spTree>
    <p:extLst>
      <p:ext uri="{BB962C8B-B14F-4D97-AF65-F5344CB8AC3E}">
        <p14:creationId xmlns:p14="http://schemas.microsoft.com/office/powerpoint/2010/main" val="2404487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165662"/>
            <a:ext cx="11414928" cy="666028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85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เอเฟซัส</a:t>
            </a:r>
            <a:r>
              <a:rPr lang="th-TH" sz="8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3:20</a:t>
            </a:r>
          </a:p>
          <a:p>
            <a:pPr algn="ctr">
              <a:lnSpc>
                <a:spcPct val="80000"/>
              </a:lnSpc>
            </a:pPr>
            <a:r>
              <a:rPr lang="th-TH" sz="8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บัดนี้ขอเทิดพระเกียรติ</a:t>
            </a: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</a:t>
            </a:r>
            <a:endParaRPr lang="en-US" sz="85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</a:t>
            </a:r>
            <a:r>
              <a:rPr lang="th-TH" sz="8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ทรงสามารถกระทำเกิน</a:t>
            </a: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กว่า</a:t>
            </a:r>
            <a:endParaRPr lang="en-US" sz="85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-TH" sz="8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เราจะทูลขอหรือคาดคิด</a:t>
            </a: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  <a:endParaRPr lang="en-US" sz="85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</a:t>
            </a:r>
            <a:r>
              <a:rPr lang="th-TH" sz="8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ฤทธานุภาพของ</a:t>
            </a: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</a:t>
            </a:r>
            <a:endParaRPr lang="en-US" sz="85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</a:t>
            </a:r>
            <a:r>
              <a:rPr lang="th-TH" sz="8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กระทำการอยู่ภายในเรา</a:t>
            </a:r>
          </a:p>
        </p:txBody>
      </p:sp>
    </p:spTree>
    <p:extLst>
      <p:ext uri="{BB962C8B-B14F-4D97-AF65-F5344CB8AC3E}">
        <p14:creationId xmlns:p14="http://schemas.microsoft.com/office/powerpoint/2010/main" val="3915675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1155144"/>
            <a:ext cx="11414928" cy="500136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2.3 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แม้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จะเจอ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อุปสรรค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ท้าทาย ในการทำ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ดี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800" b="1" dirty="0" err="1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ยอห์น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15:19, 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5:18-19,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รินธ์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10:13</a:t>
            </a:r>
          </a:p>
        </p:txBody>
      </p:sp>
    </p:spTree>
    <p:extLst>
      <p:ext uri="{BB962C8B-B14F-4D97-AF65-F5344CB8AC3E}">
        <p14:creationId xmlns:p14="http://schemas.microsoft.com/office/powerpoint/2010/main" val="2416016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945243"/>
            <a:ext cx="11414928" cy="496751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ยอห์น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15:19</a:t>
            </a: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ถ้าพวกท่านเป็นของ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โลก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โลก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ก็จะรักพวก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ฐานะที่เป็นของ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โลก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69846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82527" y="451308"/>
            <a:ext cx="11414928" cy="622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ตามที่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เป็นอยู่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ท่านไม่ได้เป็นของ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โลก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เราได้เลือกพวก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ออกมา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จากโลก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ฉะนั้น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โลกจึงเกลียดชังพวกท่าน</a:t>
            </a:r>
          </a:p>
        </p:txBody>
      </p:sp>
    </p:spTree>
    <p:extLst>
      <p:ext uri="{BB962C8B-B14F-4D97-AF65-F5344CB8AC3E}">
        <p14:creationId xmlns:p14="http://schemas.microsoft.com/office/powerpoint/2010/main" val="406455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971445"/>
            <a:ext cx="11414928" cy="500136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5:18</a:t>
            </a:r>
            <a:endParaRPr lang="th-TH" sz="8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มีผู้หามคนเป็นอัมพาตมาบนที่นอน พยายามจะเข้ามาใน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บ้าน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วางเขาลงต่อหน้าพระเยซู</a:t>
            </a:r>
          </a:p>
        </p:txBody>
      </p:sp>
    </p:spTree>
    <p:extLst>
      <p:ext uri="{BB962C8B-B14F-4D97-AF65-F5344CB8AC3E}">
        <p14:creationId xmlns:p14="http://schemas.microsoft.com/office/powerpoint/2010/main" val="983681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86314" y="319440"/>
            <a:ext cx="11414928" cy="618630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5:19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เมื่อหมด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ช่องทาง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คนแน่น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มาก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พวกเขาจึงขึ้นไปบนหลังคา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บ้าน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หย่อนที่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นอน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คนเป็นอัมพาตนอน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อยู่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5318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1155144"/>
            <a:ext cx="11414928" cy="500136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โค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รินธ์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12:27</a:t>
            </a: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ทั้งหลายเป็นกายของพระคริสต์ พวกท่านแต่ละคนเป็นส่วน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หนึ่ง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กายนั้น</a:t>
            </a:r>
          </a:p>
        </p:txBody>
      </p:sp>
    </p:spTree>
    <p:extLst>
      <p:ext uri="{BB962C8B-B14F-4D97-AF65-F5344CB8AC3E}">
        <p14:creationId xmlns:p14="http://schemas.microsoft.com/office/powerpoint/2010/main" val="2956815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2661589"/>
            <a:ext cx="11414928" cy="256377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ผ่าน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ช่องหลังคาลงมากลางฝูงชน ตรงหน้าพระเยซูพอดี</a:t>
            </a:r>
          </a:p>
        </p:txBody>
      </p:sp>
    </p:spTree>
    <p:extLst>
      <p:ext uri="{BB962C8B-B14F-4D97-AF65-F5344CB8AC3E}">
        <p14:creationId xmlns:p14="http://schemas.microsoft.com/office/powerpoint/2010/main" val="2169476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452706" y="453777"/>
            <a:ext cx="11414928" cy="622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โค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รินธ์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10:13</a:t>
            </a: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ไม่มีการทดลองใดๆ มาถึงท่านนอกจากการทดลองที่เกิด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มนุษย์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ทั่วไป 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พระเจ้าทรงสัตย์ซื่อ พระองค์จะไม่ทรงปล่อยให้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27812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1408232"/>
            <a:ext cx="11414928" cy="500136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ทดลองเกินกว่าที่ท่านจะทนได้ แต่เมื่อท่านถูกทดลอง พระองค์จะทรงให้ท่านมีทางออก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ยืน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หยัดได้ภายใต้การทดลอง</a:t>
            </a:r>
          </a:p>
        </p:txBody>
      </p:sp>
    </p:spTree>
    <p:extLst>
      <p:ext uri="{BB962C8B-B14F-4D97-AF65-F5344CB8AC3E}">
        <p14:creationId xmlns:p14="http://schemas.microsoft.com/office/powerpoint/2010/main" val="2352475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3046643"/>
            <a:ext cx="11414928" cy="13449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สิ่ง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ที่จะช่วยให้เราไม่ยอมแพ้</a:t>
            </a:r>
          </a:p>
        </p:txBody>
      </p:sp>
    </p:spTree>
    <p:extLst>
      <p:ext uri="{BB962C8B-B14F-4D97-AF65-F5344CB8AC3E}">
        <p14:creationId xmlns:p14="http://schemas.microsoft.com/office/powerpoint/2010/main" val="1917297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2437246"/>
            <a:ext cx="11414928" cy="256377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3.1 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เข้า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มาใกล้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800" b="1" dirty="0" err="1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ฮีบรู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12:2-3,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รินธ์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12:9</a:t>
            </a:r>
          </a:p>
        </p:txBody>
      </p:sp>
    </p:spTree>
    <p:extLst>
      <p:ext uri="{BB962C8B-B14F-4D97-AF65-F5344CB8AC3E}">
        <p14:creationId xmlns:p14="http://schemas.microsoft.com/office/powerpoint/2010/main" val="3756199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351219"/>
            <a:ext cx="11414928" cy="622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ฮีบรู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12:2</a:t>
            </a:r>
            <a:endParaRPr lang="th-TH" sz="8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เราเพ่งมองที่พระ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เยซู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ทรงลิขิตความ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เชื่อ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ทรงทำให้ความเชื่อของเรา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สมบูรณ์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ทรงทนรับ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กางเขน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6148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235133" y="439879"/>
            <a:ext cx="11734850" cy="618630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ไม่ใส่</a:t>
            </a:r>
            <a:r>
              <a:rPr lang="th-TH" sz="8800" b="1" dirty="0" err="1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พระทัย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ความอัปยศของไม้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กางเขน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เห็นแก่ความชื่นชม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ยินดี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อยู่เบื้องหน้า 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พระองค์ได้ประทับที่เบื้องขวาพระที่นั่งของพระเจ้า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2300245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463037"/>
            <a:ext cx="11414928" cy="618630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ฮีบรู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12:3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ทั้งหลายจงใคร่ครวญถึงพระองค์ผู้ทรงทนการต่อต้าน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เช่นนั้น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บาป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ว่าท่านจะ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อ่อนล้าและท้อแท้ใจ</a:t>
            </a:r>
          </a:p>
        </p:txBody>
      </p:sp>
    </p:spTree>
    <p:extLst>
      <p:ext uri="{BB962C8B-B14F-4D97-AF65-F5344CB8AC3E}">
        <p14:creationId xmlns:p14="http://schemas.microsoft.com/office/powerpoint/2010/main" val="3981490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74"/>
            <a:ext cx="12192000" cy="6788426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226353" y="385074"/>
            <a:ext cx="11734850" cy="618630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โค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รินธ์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12:9</a:t>
            </a: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แต่พระองค์ตรัสกับข้าพเจ้าว่า “พระคุณของเราเพียงพอสำหรับเจ้า เพื่อว่าฤทธิ์อำนาจของ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ได้ปรากฏ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เต็มที่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ในความ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อ่อนแอ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”…</a:t>
            </a:r>
            <a:endParaRPr lang="th-TH" sz="8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0071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1298288"/>
            <a:ext cx="11414928" cy="500136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ฉะนั้น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ข้าพเจ้าจึงอวดความอ่อนแอของ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ตน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ยินดี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ฤทธิ์อำนาจของพระ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คริสต์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ได้อยู่ในข้าพเจ้า</a:t>
            </a:r>
          </a:p>
        </p:txBody>
      </p:sp>
    </p:spTree>
    <p:extLst>
      <p:ext uri="{BB962C8B-B14F-4D97-AF65-F5344CB8AC3E}">
        <p14:creationId xmlns:p14="http://schemas.microsoft.com/office/powerpoint/2010/main" val="148499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2373939"/>
            <a:ext cx="11414928" cy="256377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การส่องสว่าง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ออกไป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มัทธิว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5:16, 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รินธ์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10:31</a:t>
            </a:r>
          </a:p>
        </p:txBody>
      </p:sp>
    </p:spTree>
    <p:extLst>
      <p:ext uri="{BB962C8B-B14F-4D97-AF65-F5344CB8AC3E}">
        <p14:creationId xmlns:p14="http://schemas.microsoft.com/office/powerpoint/2010/main" val="3765385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2517083"/>
            <a:ext cx="11414928" cy="256377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3.2 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บำเหน็จ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ที่รอ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อยู่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- 1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รินธ์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15:58, 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ฮีบรู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10:35</a:t>
            </a:r>
          </a:p>
        </p:txBody>
      </p:sp>
    </p:spTree>
    <p:extLst>
      <p:ext uri="{BB962C8B-B14F-4D97-AF65-F5344CB8AC3E}">
        <p14:creationId xmlns:p14="http://schemas.microsoft.com/office/powerpoint/2010/main" val="601666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416803"/>
            <a:ext cx="11414928" cy="622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โค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รินธ์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15:58</a:t>
            </a: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เหตุฉะนั้นพี่น้องที่รักของ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ตั้งมั่นอยู่ อย่าให้สิ่งใดทำให้ท่านหวั่นไหว 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ทุ่มเทอย่าง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เต็มที่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ให้กับ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งานขององค์พระผู้เป็น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เจ้า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1397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04893" y="2517083"/>
            <a:ext cx="11414928" cy="256377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ท่านรู้ว่าในองค์พระผู้เป็นเจ้า การงานของท่านจะไม่สูญเปล่า</a:t>
            </a:r>
          </a:p>
        </p:txBody>
      </p:sp>
    </p:spTree>
    <p:extLst>
      <p:ext uri="{BB962C8B-B14F-4D97-AF65-F5344CB8AC3E}">
        <p14:creationId xmlns:p14="http://schemas.microsoft.com/office/powerpoint/2010/main" val="4161757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04893" y="1631641"/>
            <a:ext cx="11414928" cy="378257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ฮีบรู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10:35</a:t>
            </a: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ฉะนั้นอย่าทิ้งความมั่นใจของ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สิ่ง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นี้จะได้รับบำเหน็จอันยิ่งใหญ่</a:t>
            </a:r>
          </a:p>
        </p:txBody>
      </p:sp>
    </p:spTree>
    <p:extLst>
      <p:ext uri="{BB962C8B-B14F-4D97-AF65-F5344CB8AC3E}">
        <p14:creationId xmlns:p14="http://schemas.microsoft.com/office/powerpoint/2010/main" val="1067056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04893" y="1767882"/>
            <a:ext cx="11414928" cy="378257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3.3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ความเป็นน้ำหนึ่งใจ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เดียวกัน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เธสะโล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นิกา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5:11,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err="1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ฮีบรู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10:24-25</a:t>
            </a:r>
          </a:p>
        </p:txBody>
      </p:sp>
    </p:spTree>
    <p:extLst>
      <p:ext uri="{BB962C8B-B14F-4D97-AF65-F5344CB8AC3E}">
        <p14:creationId xmlns:p14="http://schemas.microsoft.com/office/powerpoint/2010/main" val="617412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1158485"/>
            <a:ext cx="11414928" cy="500136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เธสะโล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นิกา 5:11</a:t>
            </a: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เหตุฉะนั้นจงให้กำลังใจ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เสริมสร้างซึ่งกันและกันขึ้นเหมือนที่ท่านก็กำลังทำอยู่แล้ว</a:t>
            </a:r>
          </a:p>
        </p:txBody>
      </p:sp>
    </p:spTree>
    <p:extLst>
      <p:ext uri="{BB962C8B-B14F-4D97-AF65-F5344CB8AC3E}">
        <p14:creationId xmlns:p14="http://schemas.microsoft.com/office/powerpoint/2010/main" val="249921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471450"/>
            <a:ext cx="11414928" cy="622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ฮีบรู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10:24</a:t>
            </a:r>
            <a:endParaRPr lang="th-TH" sz="8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และให้เราพิจารณาดู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จะปลุกใจซึ่งกันและ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มุ่งสู่ความรักและการกระทำที่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ดี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7312217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97677"/>
            <a:ext cx="11414928" cy="681244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5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ฮีบรู</a:t>
            </a:r>
            <a:r>
              <a:rPr lang="th-TH" sz="8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10:2</a:t>
            </a:r>
            <a:r>
              <a:rPr lang="en-US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endParaRPr lang="th-TH" sz="85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อย่าให้เราขาดการ</a:t>
            </a: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ประชุม</a:t>
            </a:r>
            <a:endParaRPr lang="en-US" sz="85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เหมือน</a:t>
            </a:r>
            <a:r>
              <a:rPr lang="th-TH" sz="8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ที่บางคนทำเป็น</a:t>
            </a: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ประจำ</a:t>
            </a:r>
            <a:endParaRPr lang="en-US" sz="85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</a:t>
            </a:r>
            <a:r>
              <a:rPr lang="th-TH" sz="8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ให้เราให้กำลังใจกันมาก</a:t>
            </a: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ยิ่งขึ้น</a:t>
            </a:r>
            <a:endParaRPr lang="en-US" sz="85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8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ทำเช่นนั้นให้มากยิ่งขึ้น</a:t>
            </a: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อีก</a:t>
            </a:r>
            <a:endParaRPr lang="en-US" sz="85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5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</a:t>
            </a:r>
            <a:r>
              <a:rPr lang="th-TH" sz="8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เห็นว่าวันนั้นใกล้เข้ามาทุกที</a:t>
            </a:r>
          </a:p>
        </p:txBody>
      </p:sp>
    </p:spTree>
    <p:extLst>
      <p:ext uri="{BB962C8B-B14F-4D97-AF65-F5344CB8AC3E}">
        <p14:creationId xmlns:p14="http://schemas.microsoft.com/office/powerpoint/2010/main" val="2222898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010"/>
            <a:ext cx="12192000" cy="692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459157"/>
            <a:ext cx="11414928" cy="618630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มัทธิว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5:16</a:t>
            </a: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ทำนอง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เดียวกัน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ให้ความสว่างของ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กระจ่าง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แจ้งต่อหน้าคน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ทั้งหลาย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เขาจะเห็นการดีของ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1257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2453989"/>
            <a:ext cx="11414928" cy="256377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สรรเสริญพระบิดาของ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สถิตในสวรรค์</a:t>
            </a:r>
          </a:p>
        </p:txBody>
      </p:sp>
    </p:spTree>
    <p:extLst>
      <p:ext uri="{BB962C8B-B14F-4D97-AF65-F5344CB8AC3E}">
        <p14:creationId xmlns:p14="http://schemas.microsoft.com/office/powerpoint/2010/main" val="51282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1155144"/>
            <a:ext cx="11414928" cy="500136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โค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รินธ์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10:31</a:t>
            </a: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ดังนั้นไม่ว่าท่านจะกินหรือ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ดื่ม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ทำอะไรก็ตาม จงทำทุก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สิ่ง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พระเกียรติสิริของพระเจ้า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409726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1937069"/>
            <a:ext cx="11414928" cy="378257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การทำการ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ดี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en-US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โก 16:15, ยูดา 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1:22-23,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รินธ์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4:4, 1 </a:t>
            </a:r>
            <a:r>
              <a:rPr lang="th-TH" sz="88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เปโตร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5:8</a:t>
            </a:r>
          </a:p>
        </p:txBody>
      </p:sp>
    </p:spTree>
    <p:extLst>
      <p:ext uri="{BB962C8B-B14F-4D97-AF65-F5344CB8AC3E}">
        <p14:creationId xmlns:p14="http://schemas.microsoft.com/office/powerpoint/2010/main" val="386814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7">
            <a:extLst>
              <a:ext uri="{FF2B5EF4-FFF2-40B4-BE49-F238E27FC236}">
                <a16:creationId xmlns="" xmlns:a16="http://schemas.microsoft.com/office/drawing/2014/main" id="{E75DD008-A9F6-73DD-EC7A-757B0FA2D74D}"/>
              </a:ext>
            </a:extLst>
          </p:cNvPr>
          <p:cNvSpPr txBox="1"/>
          <p:nvPr/>
        </p:nvSpPr>
        <p:spPr>
          <a:xfrm>
            <a:off x="322145" y="1033834"/>
            <a:ext cx="11414928" cy="500136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16:15</a:t>
            </a: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พระองค์ตรัสกับพวกเขา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จงออกไปทั่ว</a:t>
            </a: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โลก</a:t>
            </a:r>
            <a:endParaRPr lang="en-US" sz="8800" b="1" dirty="0" smtClean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 smtClean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ประกาศ</a:t>
            </a: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ข่าวประเสริฐแก่คนทั้งปวง</a:t>
            </a:r>
          </a:p>
        </p:txBody>
      </p:sp>
    </p:spTree>
    <p:extLst>
      <p:ext uri="{BB962C8B-B14F-4D97-AF65-F5344CB8AC3E}">
        <p14:creationId xmlns:p14="http://schemas.microsoft.com/office/powerpoint/2010/main" val="222761475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1074</Words>
  <Application>Microsoft Office PowerPoint</Application>
  <PresentationFormat>แบบจอกว้าง</PresentationFormat>
  <Paragraphs>151</Paragraphs>
  <Slides>48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48</vt:i4>
      </vt:variant>
    </vt:vector>
  </HeadingPairs>
  <TitlesOfParts>
    <vt:vector size="54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user</cp:lastModifiedBy>
  <cp:revision>90</cp:revision>
  <dcterms:created xsi:type="dcterms:W3CDTF">2023-01-26T04:54:13Z</dcterms:created>
  <dcterms:modified xsi:type="dcterms:W3CDTF">2023-07-07T12:24:19Z</dcterms:modified>
</cp:coreProperties>
</file>