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54" r:id="rId4"/>
    <p:sldId id="355" r:id="rId5"/>
    <p:sldId id="358" r:id="rId6"/>
    <p:sldId id="356" r:id="rId7"/>
    <p:sldId id="357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8" r:id="rId27"/>
    <p:sldId id="377" r:id="rId28"/>
    <p:sldId id="379" r:id="rId29"/>
    <p:sldId id="380" r:id="rId30"/>
    <p:sldId id="382" r:id="rId31"/>
    <p:sldId id="383" r:id="rId32"/>
    <p:sldId id="381" r:id="rId33"/>
    <p:sldId id="384" r:id="rId34"/>
    <p:sldId id="385" r:id="rId35"/>
    <p:sldId id="353" r:id="rId3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3309"/>
    <a:srgbClr val="531D05"/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15/06/66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231228" y="917874"/>
            <a:ext cx="11704316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...เมื่อเราอธิษฐานคำอธิษฐานแห่งความเชื่อ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เราเชื่อว่าเราได้รับเมื่อเราอธิษฐาน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 จึงอธิษฐานเพียงแค่ครั้งเดียวเท่านั้น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ไม่มีคำว่า “ถ้า”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ในการอธิษฐานแห่งความเชื่อ...</a:t>
            </a:r>
          </a:p>
        </p:txBody>
      </p:sp>
    </p:spTree>
    <p:extLst>
      <p:ext uri="{BB962C8B-B14F-4D97-AF65-F5344CB8AC3E}">
        <p14:creationId xmlns:p14="http://schemas.microsoft.com/office/powerpoint/2010/main" val="147078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E2E0E0D7-163D-8DDA-D463-A838489E4256}"/>
              </a:ext>
            </a:extLst>
          </p:cNvPr>
          <p:cNvSpPr txBox="1"/>
          <p:nvPr/>
        </p:nvSpPr>
        <p:spPr>
          <a:xfrm>
            <a:off x="252248" y="721232"/>
            <a:ext cx="11704316" cy="60631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 บางคนคิดว่า ท่านต้องพูดว่า</a:t>
            </a:r>
          </a:p>
          <a:p>
            <a:pPr algn="ctr">
              <a:lnSpc>
                <a:spcPct val="80000"/>
              </a:lnSpc>
            </a:pPr>
            <a:r>
              <a:rPr lang="th-TH" sz="8000" b="1" i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“ถ้าเป็นน้ำพระทัยของพระองค์”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ในตอนท้ายของทุกคำอธิษฐาน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“ถ้า” ถูกใช้เฉพาะในการอธิษฐาน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อุทิศถวายตนต่อน้ำพระทัยของพระเจ้า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ลูกา 22:42</a:t>
            </a:r>
          </a:p>
        </p:txBody>
      </p:sp>
    </p:spTree>
    <p:extLst>
      <p:ext uri="{BB962C8B-B14F-4D97-AF65-F5344CB8AC3E}">
        <p14:creationId xmlns:p14="http://schemas.microsoft.com/office/powerpoint/2010/main" val="366467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243842" y="440859"/>
            <a:ext cx="11704316" cy="641714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ลูกา 22:42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“ข้าแต่พระบิดา ถ้าพระองค์พอพระทัย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ขอทรงเอาถ้วยนี้ไปจากข้าพระองค์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อย่างไรก็ตาม อย่าให้เป็นไปตามใจ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ของข้าพระองค์  แต่ขอให้สำเร็จ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ดังพระประสงค์ของพระองค์”</a:t>
            </a:r>
          </a:p>
        </p:txBody>
      </p:sp>
    </p:spTree>
    <p:extLst>
      <p:ext uri="{BB962C8B-B14F-4D97-AF65-F5344CB8AC3E}">
        <p14:creationId xmlns:p14="http://schemas.microsoft.com/office/powerpoint/2010/main" val="85386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243842" y="566983"/>
            <a:ext cx="11704316" cy="641714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เราอธิษฐานการอธิษฐาน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แห่งความเชื่ออย่างไร?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  หาและใคร่ครวญในข้อพระคัมภีร์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ที่สัญญาถึงสิ่งที่ท่านกำลังทูลขอ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5:14-15,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เยเร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ย์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1:12,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10:17</a:t>
            </a:r>
          </a:p>
        </p:txBody>
      </p:sp>
    </p:spTree>
    <p:extLst>
      <p:ext uri="{BB962C8B-B14F-4D97-AF65-F5344CB8AC3E}">
        <p14:creationId xmlns:p14="http://schemas.microsoft.com/office/powerpoint/2010/main" val="2416690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243842" y="849701"/>
            <a:ext cx="11704316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5:14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นี่คือความมั่นใจที่เรามีเมื่อเข้าเฝ้าพระเจ้า คือถ้าเราทูลขอสิ่งใด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ที่สอดคล้องกับพระประสงค์ของพระองค์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พระองค์ก็ทรงฟังเรา</a:t>
            </a:r>
          </a:p>
        </p:txBody>
      </p:sp>
    </p:spTree>
    <p:extLst>
      <p:ext uri="{BB962C8B-B14F-4D97-AF65-F5344CB8AC3E}">
        <p14:creationId xmlns:p14="http://schemas.microsoft.com/office/powerpoint/2010/main" val="333808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277573"/>
            <a:ext cx="1204275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5:15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และถ้าเรารู้ว่าพระองค์ทรงฟังเรา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เมื่อเราทูลขอสิ่งใดๆ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เราก็รู้ว่าจะได้รับสิ่งที่เราทูลขอจากพระองค์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83481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283533"/>
            <a:ext cx="1204275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เยเร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ย์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1:12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องค์พระผู้เป็นเจ้าตรัสว่า “ถูกต้องแล้ว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นั่นหมายความว่าเรากำลังเฝ้าดู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ให้เป็นไปตามคำที่เราได้ลั่นวาจาไว้”</a:t>
            </a:r>
          </a:p>
        </p:txBody>
      </p:sp>
    </p:spTree>
    <p:extLst>
      <p:ext uri="{BB962C8B-B14F-4D97-AF65-F5344CB8AC3E}">
        <p14:creationId xmlns:p14="http://schemas.microsoft.com/office/powerpoint/2010/main" val="1801089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283533"/>
            <a:ext cx="1204275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10:17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ฉะนั้นความเชื่อจึงเกิดขึ้นจากการได้ยินเรื่องราวนั้น  และเรื่องราวที่ได้ยินนั้น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คือพระวจนะของพระคริสต์</a:t>
            </a:r>
          </a:p>
        </p:txBody>
      </p:sp>
    </p:spTree>
    <p:extLst>
      <p:ext uri="{BB962C8B-B14F-4D97-AF65-F5344CB8AC3E}">
        <p14:creationId xmlns:p14="http://schemas.microsoft.com/office/powerpoint/2010/main" val="2208511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705450"/>
            <a:ext cx="12042751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3.2  ทูลขอพระบิดา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ในพระนามของพระเยซู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16:23-24</a:t>
            </a:r>
          </a:p>
        </p:txBody>
      </p:sp>
    </p:spTree>
    <p:extLst>
      <p:ext uri="{BB962C8B-B14F-4D97-AF65-F5344CB8AC3E}">
        <p14:creationId xmlns:p14="http://schemas.microsoft.com/office/powerpoint/2010/main" val="3728845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828681"/>
            <a:ext cx="12042751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ในวันนั้นพวกท่านจะไม่ถามอะไรเราอีก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เราบอกความจริงแก่พวกท่านว่า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สิ่งใดที่พวกท่านขอในนามของเรา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พระบิดาจะประทานแก่พวกท่าน</a:t>
            </a:r>
          </a:p>
        </p:txBody>
      </p:sp>
    </p:spTree>
    <p:extLst>
      <p:ext uri="{BB962C8B-B14F-4D97-AF65-F5344CB8AC3E}">
        <p14:creationId xmlns:p14="http://schemas.microsoft.com/office/powerpoint/2010/main" val="131652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019574"/>
            <a:ext cx="11414928" cy="537070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ตอนที่ 7 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143000" indent="-11430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มีประเภทต่างๆ ของการอธิษฐาน</a:t>
            </a:r>
          </a:p>
          <a:p>
            <a:pPr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และเพื่อจุดประสงค์ที่แตกต่างกัน</a:t>
            </a:r>
          </a:p>
          <a:p>
            <a:pPr marL="1143000" indent="-11430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การอธิษฐานแห่งความเชื่อ</a:t>
            </a:r>
          </a:p>
          <a:p>
            <a:pPr marL="1143000" indent="-11430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และการอธิษฐานเห็นพ้องต้องกัน </a:t>
            </a:r>
          </a:p>
        </p:txBody>
      </p:sp>
    </p:spTree>
    <p:extLst>
      <p:ext uri="{BB962C8B-B14F-4D97-AF65-F5344CB8AC3E}">
        <p14:creationId xmlns:p14="http://schemas.microsoft.com/office/powerpoint/2010/main" val="32252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388593"/>
            <a:ext cx="12042751" cy="641714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16:24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จนถึงบัดนี้พวกท่านยังไม่ได้ขอสิ่งใด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ในนามของเราเลย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จงขอเถิดแล้วพวกท่านจะได้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และความชื่นชมยินดีของพวกท่าน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จะเต็มบริบูรณ์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1078103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2490674"/>
            <a:ext cx="12042751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3.3  เชื่อว่าท่านได้รับ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มาระโก 11:24</a:t>
            </a:r>
          </a:p>
        </p:txBody>
      </p:sp>
    </p:spTree>
    <p:extLst>
      <p:ext uri="{BB962C8B-B14F-4D97-AF65-F5344CB8AC3E}">
        <p14:creationId xmlns:p14="http://schemas.microsoft.com/office/powerpoint/2010/main" val="3014319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266869"/>
            <a:ext cx="12042751" cy="432426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11:24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เหตุฉะนั้นเราบอกท่านว่า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ไม่ว่าท่านอธิษฐานทูลขอสิ่งใด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จงเชื่อว่าจะได้รับ  แล้วท่านจะได้สิ่งนั้น</a:t>
            </a:r>
          </a:p>
        </p:txBody>
      </p:sp>
    </p:spTree>
    <p:extLst>
      <p:ext uri="{BB962C8B-B14F-4D97-AF65-F5344CB8AC3E}">
        <p14:creationId xmlns:p14="http://schemas.microsoft.com/office/powerpoint/2010/main" val="563758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2587629"/>
            <a:ext cx="12042751" cy="223138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3.4	 ปฏิเสธทุกความคิดที่สงสัย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ยากอบ 1:5-8</a:t>
            </a:r>
          </a:p>
        </p:txBody>
      </p:sp>
    </p:spTree>
    <p:extLst>
      <p:ext uri="{BB962C8B-B14F-4D97-AF65-F5344CB8AC3E}">
        <p14:creationId xmlns:p14="http://schemas.microsoft.com/office/powerpoint/2010/main" val="2862644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600600"/>
            <a:ext cx="12042751" cy="60631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ยากอบ 1:5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ถ้าผู้ใดในพวกท่านขาดสติปัญญา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จงทูลขอจากพระเจ้า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ผู้ประทานด้วยพระทัยกว้างขวาง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แก่คนทั้งปวงโดยไม่ตำหนิ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แล้วผู้นั้นจะได้รับ</a:t>
            </a:r>
          </a:p>
        </p:txBody>
      </p:sp>
    </p:spTree>
    <p:extLst>
      <p:ext uri="{BB962C8B-B14F-4D97-AF65-F5344CB8AC3E}">
        <p14:creationId xmlns:p14="http://schemas.microsoft.com/office/powerpoint/2010/main" val="2485106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936689"/>
            <a:ext cx="12042751" cy="537070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ยากอบ 1:6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แต่เมื่อเขาทูลขอ  เขาต้องเชื่อ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และไม่สงสัยเลย เพราะผู้ใดที่สงสัย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ก็เป็นเหมือนคลื่นในทะเล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ซึ่งซัดไปซัดมาตามแรงลม</a:t>
            </a:r>
          </a:p>
        </p:txBody>
      </p:sp>
    </p:spTree>
    <p:extLst>
      <p:ext uri="{BB962C8B-B14F-4D97-AF65-F5344CB8AC3E}">
        <p14:creationId xmlns:p14="http://schemas.microsoft.com/office/powerpoint/2010/main" val="298960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1266869"/>
            <a:ext cx="12042751" cy="432426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ยากอบ 1:7-8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 ผู้นั้นอย่าคิดว่าเขาจะได้รับสิ่งใด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จากองค์พระผู้เป็นเจ้าเลย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 เขาเป็นคนสองใจเอาแน่อะไรไม่ได้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232660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2196489"/>
            <a:ext cx="12042751" cy="32778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3.5	 ให้ทุกคำพูดหลังจากที่ท่านอธิษฐาน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เป็นคำสารภาพแห่งความเชื่อของท่าน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มาระโก 11:23</a:t>
            </a:r>
          </a:p>
        </p:txBody>
      </p:sp>
    </p:spTree>
    <p:extLst>
      <p:ext uri="{BB962C8B-B14F-4D97-AF65-F5344CB8AC3E}">
        <p14:creationId xmlns:p14="http://schemas.microsoft.com/office/powerpoint/2010/main" val="331308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688950"/>
            <a:ext cx="12042751" cy="60631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11:23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เราบอกความจริงแก่ท่านว่า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หากผู้ใดสั่งภูเขาลูกนี้ว่า</a:t>
            </a:r>
          </a:p>
          <a:p>
            <a:pPr algn="ctr">
              <a:lnSpc>
                <a:spcPct val="8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‘จงทิ้งตัวลงทะเลไป’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และใจไม่สงสัยเลย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แต่เชื่อว่าจะเป็นไปตามที่เขาพูด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ก็จะเป็นจริงตามนั้น</a:t>
            </a:r>
          </a:p>
        </p:txBody>
      </p:sp>
    </p:spTree>
    <p:extLst>
      <p:ext uri="{BB962C8B-B14F-4D97-AF65-F5344CB8AC3E}">
        <p14:creationId xmlns:p14="http://schemas.microsoft.com/office/powerpoint/2010/main" val="2969850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0" y="2618107"/>
            <a:ext cx="12042751" cy="223138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การอธิษฐานเห็นพ้องต้องกัน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18:19</a:t>
            </a:r>
          </a:p>
        </p:txBody>
      </p:sp>
    </p:spTree>
    <p:extLst>
      <p:ext uri="{BB962C8B-B14F-4D97-AF65-F5344CB8AC3E}">
        <p14:creationId xmlns:p14="http://schemas.microsoft.com/office/powerpoint/2010/main" val="203781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500296" y="2596333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การอธิษฐานประเภทต่างๆ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เอ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เฟซัส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6:18</a:t>
            </a:r>
          </a:p>
        </p:txBody>
      </p:sp>
    </p:spTree>
    <p:extLst>
      <p:ext uri="{BB962C8B-B14F-4D97-AF65-F5344CB8AC3E}">
        <p14:creationId xmlns:p14="http://schemas.microsoft.com/office/powerpoint/2010/main" val="334512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0" y="981596"/>
            <a:ext cx="12042751" cy="537070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18:19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เราบอกท่านอีกว่า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หากท่านสักสองคนในโลก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เห็นชอบร่วมกันในสิ่งใดสิ่งหนึ่ง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ที่ท่านทูลขอ...</a:t>
            </a:r>
          </a:p>
        </p:txBody>
      </p:sp>
    </p:spTree>
    <p:extLst>
      <p:ext uri="{BB962C8B-B14F-4D97-AF65-F5344CB8AC3E}">
        <p14:creationId xmlns:p14="http://schemas.microsoft.com/office/powerpoint/2010/main" val="3384145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0" y="2591897"/>
            <a:ext cx="12042751" cy="223138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...พระบิดาของเราในสวรรค์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จะทรงกระทำสิ่งนั้นให้แก่พวกท่าน</a:t>
            </a:r>
          </a:p>
        </p:txBody>
      </p:sp>
    </p:spTree>
    <p:extLst>
      <p:ext uri="{BB962C8B-B14F-4D97-AF65-F5344CB8AC3E}">
        <p14:creationId xmlns:p14="http://schemas.microsoft.com/office/powerpoint/2010/main" val="2533099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0" y="2094887"/>
            <a:ext cx="12042751" cy="32778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4.1	 เมื่ออธิษฐานสำหรับผู้อื่นให้เขาได้รับ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ความประสงค์  และความเชื่อของเขา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มีส่วนด้วย </a:t>
            </a:r>
          </a:p>
        </p:txBody>
      </p:sp>
    </p:spTree>
    <p:extLst>
      <p:ext uri="{BB962C8B-B14F-4D97-AF65-F5344CB8AC3E}">
        <p14:creationId xmlns:p14="http://schemas.microsoft.com/office/powerpoint/2010/main" val="321730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2064407"/>
            <a:ext cx="12042751" cy="32778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4.2	  ต้องรู้ว่าผู้อื่นต้องการให้ท่าน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เห็นพ้องต้องกัน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ในการอธิษฐานเกี่ยวกับอะไร </a:t>
            </a:r>
          </a:p>
        </p:txBody>
      </p:sp>
    </p:spTree>
    <p:extLst>
      <p:ext uri="{BB962C8B-B14F-4D97-AF65-F5344CB8AC3E}">
        <p14:creationId xmlns:p14="http://schemas.microsoft.com/office/powerpoint/2010/main" val="3134822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C34E989F-A9DE-CE07-521D-A381459AA4EB}"/>
              </a:ext>
            </a:extLst>
          </p:cNvPr>
          <p:cNvSpPr txBox="1"/>
          <p:nvPr/>
        </p:nvSpPr>
        <p:spPr>
          <a:xfrm>
            <a:off x="74624" y="2064407"/>
            <a:ext cx="12042751" cy="32778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4.3	 ต้องเห็นพ้องต้องกันว่า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พระเจ้าทรงฟัง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และประทานในสิ่งที่ทูลขอนั้น </a:t>
            </a:r>
          </a:p>
        </p:txBody>
      </p:sp>
    </p:spTree>
    <p:extLst>
      <p:ext uri="{BB962C8B-B14F-4D97-AF65-F5344CB8AC3E}">
        <p14:creationId xmlns:p14="http://schemas.microsoft.com/office/powerpoint/2010/main" val="1157530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252075" y="1488337"/>
            <a:ext cx="1168785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เฟซัส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6:18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และจงอธิษฐานในพระวิญญาณทุกโอกาสด้วยการอธิษฐาน และการวิงวอน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ทุกรูปแบบ  โดยคำนึงถึงสิ่งนี้...</a:t>
            </a:r>
          </a:p>
        </p:txBody>
      </p:sp>
    </p:spTree>
    <p:extLst>
      <p:ext uri="{BB962C8B-B14F-4D97-AF65-F5344CB8AC3E}">
        <p14:creationId xmlns:p14="http://schemas.microsoft.com/office/powerpoint/2010/main" val="315595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115614" y="2084932"/>
            <a:ext cx="11687850" cy="32778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...จงเฝ้าระวังด้วยความมานะอดทน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และด้วยการวิงวอน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เผื่อประชากรทั้งปวงของพระเจ้าเสมอ</a:t>
            </a:r>
          </a:p>
        </p:txBody>
      </p:sp>
    </p:spTree>
    <p:extLst>
      <p:ext uri="{BB962C8B-B14F-4D97-AF65-F5344CB8AC3E}">
        <p14:creationId xmlns:p14="http://schemas.microsoft.com/office/powerpoint/2010/main" val="356572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57858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	 พระคัมภีร์สอนว่า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มีประเภทต่างๆ ของการอธิษฐาน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และการอธิษฐานแต่ละประเภท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มีจุดประสงค์ที่ต่างกัน...</a:t>
            </a:r>
          </a:p>
        </p:txBody>
      </p:sp>
    </p:spTree>
    <p:extLst>
      <p:ext uri="{BB962C8B-B14F-4D97-AF65-F5344CB8AC3E}">
        <p14:creationId xmlns:p14="http://schemas.microsoft.com/office/powerpoint/2010/main" val="30046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00096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...และมีกฎฝ่ายวิญญาณ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ที่ปกครองต่างกัน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ในการอธิษฐานแต่ละประเภท</a:t>
            </a:r>
          </a:p>
        </p:txBody>
      </p:sp>
    </p:spTree>
    <p:extLst>
      <p:ext uri="{BB962C8B-B14F-4D97-AF65-F5344CB8AC3E}">
        <p14:creationId xmlns:p14="http://schemas.microsoft.com/office/powerpoint/2010/main" val="313929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520616" y="1910257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	การอธิษฐานแห่งความเชื่อ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 การอธิษฐานแห่งความเชื่อเป็นการอธิษฐานที่โดยทั่วไปถูกใช้มากที่สุด...</a:t>
            </a:r>
          </a:p>
        </p:txBody>
      </p:sp>
    </p:spTree>
    <p:extLst>
      <p:ext uri="{BB962C8B-B14F-4D97-AF65-F5344CB8AC3E}">
        <p14:creationId xmlns:p14="http://schemas.microsoft.com/office/powerpoint/2010/main" val="365087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D837A022-6318-2080-7F29-B464441E0C3D}"/>
              </a:ext>
            </a:extLst>
          </p:cNvPr>
          <p:cNvSpPr txBox="1"/>
          <p:nvPr/>
        </p:nvSpPr>
        <p:spPr>
          <a:xfrm>
            <a:off x="520616" y="1469421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...การอธิษฐานแห่งความเชื่อคือ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การอธิษฐานที่ท่านอธิษฐานเพื่อตนเอง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ในการรับสิ่งที่พระเจ้าทรงจัดเตรียม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ไว้ให้ท่านแล้ว...</a:t>
            </a:r>
          </a:p>
        </p:txBody>
      </p:sp>
    </p:spTree>
    <p:extLst>
      <p:ext uri="{BB962C8B-B14F-4D97-AF65-F5344CB8AC3E}">
        <p14:creationId xmlns:p14="http://schemas.microsoft.com/office/powerpoint/2010/main" val="133872072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864</Words>
  <Application>Microsoft Office PowerPoint</Application>
  <PresentationFormat>แบบจอกว้าง</PresentationFormat>
  <Paragraphs>128</Paragraphs>
  <Slides>35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35</vt:i4>
      </vt:variant>
    </vt:vector>
  </HeadingPairs>
  <TitlesOfParts>
    <vt:vector size="40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76</cp:revision>
  <dcterms:created xsi:type="dcterms:W3CDTF">2023-01-26T04:54:13Z</dcterms:created>
  <dcterms:modified xsi:type="dcterms:W3CDTF">2023-06-15T07:15:18Z</dcterms:modified>
</cp:coreProperties>
</file>