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53" r:id="rId2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1103"/>
    <a:srgbClr val="524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86D4C3-2ED7-8D5E-2EC0-95C996A0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51EEE2E-F8CC-42ED-7D7B-7E3B7873F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C0A9632-0B93-0329-B4B9-226FE5D5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08/06/66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DB0FC77-E9CD-3A41-F1D1-4984E938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ED7BD19-5160-2EFF-150F-D1C22D45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908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935EC4-E6BA-1390-66DC-7D01CA7D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74121CD-48F2-1104-0A6C-43707635B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357C533-D80E-5ADA-1D16-1B096133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08/06/66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B692DD-2B52-B444-D515-9E64D50A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9DD9956-A4F9-B69B-20E7-C006E353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511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6626241-CF71-2599-E1F8-3C4B0F9D0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D959197-9FB0-9320-5380-30CB56E0F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47F08E8-0FF6-63E0-B4A1-75F6F767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08/06/66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2118397-338A-F2F7-F508-451EBF51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4A2A194-995B-9D7F-9854-448BD7C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532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755632-8041-E3A4-C71B-987947D5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CD7CFBA-D909-7820-90D8-56E284CD3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7371F5-C535-D545-0C2B-01DBFA5C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08/06/66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657AEF6-60CF-2165-55B5-CBC332E6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8B9D4A5-5D91-0E29-CFDB-3E405700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003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2C8259-3B8E-356A-CDCE-109C98B95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2EF5BBA-F9FA-6E76-2C0C-72E161279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B347660-E507-91C7-6194-83816893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08/06/66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0D75D35-905E-4EDC-33B6-C39F47E3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64E93F8-7182-51E3-59F1-9CE9E5F9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258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E41AE9-5D7E-8623-7897-4BE54A7A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2C1272-A818-A933-A405-207ACEC3D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26A8FF9-4D6B-42A2-5CF8-5CCEA6723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E5FC840-14E1-5991-D629-283CB288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08/06/66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C68E30B-B5B0-89CB-8459-8E13E6D34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8C1AE34-1C60-196C-4E82-63A4C8AB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013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8E1B3D-EFC9-6D71-3B3E-EAAB8DEF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8B15872-99D7-A3B3-7E7A-38FBBC767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0255542-C4AE-1138-4BA7-2654889F0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015A287-C298-3289-1E84-870AD6E6B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D5E2DEC-513D-FB05-CD83-74F98FE4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DF1F509-2910-C600-7712-46E3E523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08/06/66</a:t>
            </a:fld>
            <a:endParaRPr lang="th-TH" dirty="0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C473EF4-EA5D-A56C-2360-31D1B0CC0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D735FE7-AE4A-F666-FA38-F6C2DE50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937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40647D-B5D6-3B7A-6387-F6A2E11B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88108EC-4B85-5D13-273D-CF028BB4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08/06/66</a:t>
            </a:fld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60F54DF-2066-57F5-EE78-47D21D09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C4FBF44-AA04-D38F-0CAD-AAF4026B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420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46B71F8-EEF8-80C7-FE74-0E9F97E9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08/06/66</a:t>
            </a:fld>
            <a:endParaRPr lang="th-TH" dirty="0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5D9237D-FE68-6283-4565-6987B1BD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41CE13C-CCC4-D7C0-C90B-ED731E3F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359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F53077-7DFD-CA41-0479-1FF8D623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8A024EC-27BD-20F0-31ED-86531128B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1FEF674-38A8-B79E-0401-3F5F11C14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7EA0F71-B2DE-00EA-2060-A5724444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08/06/66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E868D9A-9315-4CD1-6885-3564E73F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267523C-5E87-5840-AD9D-39334CD5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09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930F7A-7363-DE6A-39BE-43F9786A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84B3208-3898-03DE-FCD6-144380FC9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77CE186-FA8C-CE4D-8E7A-948A71412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CD8AB38-9628-98D2-C70D-9D396E11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08/06/66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3CCE610-853A-5C11-2847-2A540053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0CDDF2-C7C9-A2CC-1C54-B27C0148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03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7348190-D56E-B73A-7B0A-36AF4F6D3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7D98470-B2EA-E1B7-DF20-4D2275745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32FD7BE-0B6B-2253-88FC-24B82B8CB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6B783-017D-423A-86AD-64EC7EFFEE81}" type="datetimeFigureOut">
              <a:rPr lang="th-TH" smtClean="0"/>
              <a:pPr/>
              <a:t>08/06/66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A7C981-3176-6253-CFAD-86C8F293E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F75C9D-3D92-B044-EE24-680261F00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98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831486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กิจการของอัครทูต 7:60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แล้วคุกเข่าลงพร้อมกับร้องว่า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“พระองค์เจ้าข้า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ขออย่าทรงถือโทษพวกเขา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เนื่องด้วยบาปนี้” แล้วเขาก็ขาดใจตาย</a:t>
            </a:r>
          </a:p>
        </p:txBody>
      </p:sp>
    </p:spTree>
    <p:extLst>
      <p:ext uri="{BB962C8B-B14F-4D97-AF65-F5344CB8AC3E}">
        <p14:creationId xmlns:p14="http://schemas.microsoft.com/office/powerpoint/2010/main" val="3908902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409398"/>
            <a:ext cx="11414928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 เพราะเหตุใดจึงต้องอธิษฐาน?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9:36-38</a:t>
            </a:r>
          </a:p>
        </p:txBody>
      </p:sp>
    </p:spTree>
    <p:extLst>
      <p:ext uri="{BB962C8B-B14F-4D97-AF65-F5344CB8AC3E}">
        <p14:creationId xmlns:p14="http://schemas.microsoft.com/office/powerpoint/2010/main" val="2026309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828685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9:36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เมื่อพระองค์ทอดพระเนตรเห็นประชาชนก็ทรงสงสารเขา เพราะพวกเขา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ถูกรังควานและไร้ที่พึ่งเหมือนลูกแกะ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ขาดคนเลี้ยง</a:t>
            </a:r>
          </a:p>
        </p:txBody>
      </p:sp>
    </p:spTree>
    <p:extLst>
      <p:ext uri="{BB962C8B-B14F-4D97-AF65-F5344CB8AC3E}">
        <p14:creationId xmlns:p14="http://schemas.microsoft.com/office/powerpoint/2010/main" val="1039289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631881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9:37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แล้วพระองค์ก็ตรัสกับเหล่าสาวกว่า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งานเก็บเกี่ยวมีมากแต่คนงานมีน้อยนัก</a:t>
            </a:r>
          </a:p>
        </p:txBody>
      </p:sp>
    </p:spTree>
    <p:extLst>
      <p:ext uri="{BB962C8B-B14F-4D97-AF65-F5344CB8AC3E}">
        <p14:creationId xmlns:p14="http://schemas.microsoft.com/office/powerpoint/2010/main" val="595683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912415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9:38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เพราะฉะนั้นจงทูลขอพระองค์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ผู้ทรงเป็นเจ้าแห่งการเก็บเกี่ยว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ให้ส่งคนงานมายังทุ่งแห่งการเก็บเกี่ยวของพระองค์</a:t>
            </a:r>
          </a:p>
        </p:txBody>
      </p:sp>
    </p:spTree>
    <p:extLst>
      <p:ext uri="{BB962C8B-B14F-4D97-AF65-F5344CB8AC3E}">
        <p14:creationId xmlns:p14="http://schemas.microsoft.com/office/powerpoint/2010/main" val="2271967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849353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2.1	 จอห์น เวสลี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่ย์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กล่าวว่า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“ดูเหมือนว่าพระเจ้าถูกจำกัด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ด้วยชีวิตอธิษฐานของเรา และดูเหมือนว่าพระองค์ไม่สามารถทำสิ่งใดเพื่อมนุษย์ได้เว้นแต่ว่าบางคนได้ทูลขอต่อพระองค์”</a:t>
            </a:r>
          </a:p>
        </p:txBody>
      </p:sp>
    </p:spTree>
    <p:extLst>
      <p:ext uri="{BB962C8B-B14F-4D97-AF65-F5344CB8AC3E}">
        <p14:creationId xmlns:p14="http://schemas.microsoft.com/office/powerpoint/2010/main" val="1138634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511346"/>
            <a:ext cx="11414928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2.2	 </a:t>
            </a: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“ท่านไม่มีเพราะไม่ได้ทูลขอ”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ยากอบ 4:2</a:t>
            </a:r>
          </a:p>
        </p:txBody>
      </p:sp>
    </p:spTree>
    <p:extLst>
      <p:ext uri="{BB962C8B-B14F-4D97-AF65-F5344CB8AC3E}">
        <p14:creationId xmlns:p14="http://schemas.microsoft.com/office/powerpoint/2010/main" val="240551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595060"/>
            <a:ext cx="11414928" cy="60631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ยากอบ 4:2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ท่านอยากได้แต่ไม่ได้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ท่านฆ่าและละโมบของผู้อื่น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ท่านไม่ได้สิ่งที่ตนต้องการ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ก็วิวาทและต่อสู้กัน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ท่านไม่มีเพราะไม่ได้ทูลขอพระเจ้า</a:t>
            </a:r>
          </a:p>
        </p:txBody>
      </p:sp>
    </p:spTree>
    <p:extLst>
      <p:ext uri="{BB962C8B-B14F-4D97-AF65-F5344CB8AC3E}">
        <p14:creationId xmlns:p14="http://schemas.microsoft.com/office/powerpoint/2010/main" val="3966000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908651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2.3	 อธิษฐานทูลขอพระเจ้า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ให้ส่งคนงานเข้าไปในชีวิตของคนๆ หนึ่ง เพื่อที่เขาจะรอดได้</a:t>
            </a:r>
          </a:p>
        </p:txBody>
      </p:sp>
    </p:spTree>
    <p:extLst>
      <p:ext uri="{BB962C8B-B14F-4D97-AF65-F5344CB8AC3E}">
        <p14:creationId xmlns:p14="http://schemas.microsoft.com/office/powerpoint/2010/main" val="3175222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908651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อธิษฐานต่อพระบิดา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ในพระนามพระเยซู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ยอห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16:23-24</a:t>
            </a:r>
          </a:p>
        </p:txBody>
      </p:sp>
    </p:spTree>
    <p:extLst>
      <p:ext uri="{BB962C8B-B14F-4D97-AF65-F5344CB8AC3E}">
        <p14:creationId xmlns:p14="http://schemas.microsoft.com/office/powerpoint/2010/main" val="405465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2032175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ตอนที่ 6  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สิ่งที่พระเยซูสอน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เกี่ยวกับการอธิษฐาน</a:t>
            </a:r>
          </a:p>
        </p:txBody>
      </p:sp>
    </p:spTree>
    <p:extLst>
      <p:ext uri="{BB962C8B-B14F-4D97-AF65-F5344CB8AC3E}">
        <p14:creationId xmlns:p14="http://schemas.microsoft.com/office/powerpoint/2010/main" val="322521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784891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ยอห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16:23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ในวันนั้นพวกท่านจะไม่ถามอะไรเราอีก เราบอกความจริงแก่พวกท่านว่า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สิ่งใดที่พวกท่านขอในนามของเรา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พระบิดาจะประทานแก่พวก</a:t>
            </a:r>
          </a:p>
        </p:txBody>
      </p:sp>
    </p:spTree>
    <p:extLst>
      <p:ext uri="{BB962C8B-B14F-4D97-AF65-F5344CB8AC3E}">
        <p14:creationId xmlns:p14="http://schemas.microsoft.com/office/powerpoint/2010/main" val="2148870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807662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ยอห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16:24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จนถึงบัดนี้พวกท่านยังไม่ได้ขอสิ่งใด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ในนามของเราเลย  จงขอเถิด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แล้วพวกท่านจะได้  และความชื่นชมยินดีของพวกท่านจะเต็มบริบูรณ์</a:t>
            </a:r>
          </a:p>
        </p:txBody>
      </p:sp>
    </p:spTree>
    <p:extLst>
      <p:ext uri="{BB962C8B-B14F-4D97-AF65-F5344CB8AC3E}">
        <p14:creationId xmlns:p14="http://schemas.microsoft.com/office/powerpoint/2010/main" val="2617840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754162"/>
            <a:ext cx="11414928" cy="60631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3.1  การอธิษฐานในพระนามของ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องค์พระเยซูคริสต์หมายความว่า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เราเข้าไปหาพระบิดาเจ้า ในการอธิษฐานโดยที่ไม่ได้ขึ้นอยู่กับความดีที่เราทำ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แต่เป็นเพราะสิ่งที่พระเยซูคริสต์</a:t>
            </a:r>
          </a:p>
          <a:p>
            <a:pPr algn="ctr">
              <a:lnSpc>
                <a:spcPct val="8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ทรงทำเพื่อเรา</a:t>
            </a:r>
          </a:p>
        </p:txBody>
      </p:sp>
    </p:spTree>
    <p:extLst>
      <p:ext uri="{BB962C8B-B14F-4D97-AF65-F5344CB8AC3E}">
        <p14:creationId xmlns:p14="http://schemas.microsoft.com/office/powerpoint/2010/main" val="1647758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469655"/>
            <a:ext cx="11414928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3.2	 เปาโลอธิษฐานต่อพระบิดาเจ้า</a:t>
            </a:r>
          </a:p>
          <a:p>
            <a:pPr algn="ctr">
              <a:lnSpc>
                <a:spcPct val="90000"/>
              </a:lnSpc>
            </a:pPr>
            <a:r>
              <a:rPr lang="th-TH" sz="8000" b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เอเฟซัส 3:14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51807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783577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เอ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เฟซัส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3:14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ด้วยเหตุนี้ข้าพเจ้าจึงคุกเข่าลง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ต่อหน้าพระบิดา</a:t>
            </a:r>
          </a:p>
        </p:txBody>
      </p:sp>
    </p:spTree>
    <p:extLst>
      <p:ext uri="{BB962C8B-B14F-4D97-AF65-F5344CB8AC3E}">
        <p14:creationId xmlns:p14="http://schemas.microsoft.com/office/powerpoint/2010/main" val="1781507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68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482969"/>
            <a:ext cx="11414928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indent="-1371600" algn="ctr">
              <a:lnSpc>
                <a:spcPct val="90000"/>
              </a:lnSpc>
              <a:buAutoNum type="arabicPeriod"/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อธิษฐานเผื่อศัตรูของท่าน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5:44-45</a:t>
            </a:r>
          </a:p>
        </p:txBody>
      </p:sp>
    </p:spTree>
    <p:extLst>
      <p:ext uri="{BB962C8B-B14F-4D97-AF65-F5344CB8AC3E}">
        <p14:creationId xmlns:p14="http://schemas.microsoft.com/office/powerpoint/2010/main" val="307254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918461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5:44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แต่เราบอกท่านว่าจงรักศัตรูของท่าน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และอธิษฐานเผื่อบรรดาผู้ที่ข่มเหงท่าน</a:t>
            </a:r>
          </a:p>
        </p:txBody>
      </p:sp>
    </p:spTree>
    <p:extLst>
      <p:ext uri="{BB962C8B-B14F-4D97-AF65-F5344CB8AC3E}">
        <p14:creationId xmlns:p14="http://schemas.microsoft.com/office/powerpoint/2010/main" val="376961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768423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5:45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เพื่อท่านจะได้เป็นบุตรของพระบิดาของท่านในสวรรค์ พระองค์ทรงให้ดวงอาทิตย์ขึ้นแก่ทั้งคนชั่วและคนดี และทรงให้ฝนตกแก่ทั้งคนชอบธรรมและคนอธรรม</a:t>
            </a:r>
          </a:p>
        </p:txBody>
      </p:sp>
    </p:spTree>
    <p:extLst>
      <p:ext uri="{BB962C8B-B14F-4D97-AF65-F5344CB8AC3E}">
        <p14:creationId xmlns:p14="http://schemas.microsoft.com/office/powerpoint/2010/main" val="239056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311912"/>
            <a:ext cx="11414928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1.1  เราอธิษฐานเผื่อศัตรูของเรา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เพราะพระเจ้าทรงเป็นพระเจ้า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แห่งการคืนดี ผู้ทรงรักพวกเขา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และต้องการให้พวกเขาได้รับความรอด</a:t>
            </a:r>
          </a:p>
        </p:txBody>
      </p:sp>
    </p:spTree>
    <p:extLst>
      <p:ext uri="{BB962C8B-B14F-4D97-AF65-F5344CB8AC3E}">
        <p14:creationId xmlns:p14="http://schemas.microsoft.com/office/powerpoint/2010/main" val="196053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939481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1.2	 พระเยซูทรงอธิษฐาน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เผื่อศัตรูของพระองค์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ลูกา 23:34</a:t>
            </a:r>
          </a:p>
        </p:txBody>
      </p:sp>
    </p:spTree>
    <p:extLst>
      <p:ext uri="{BB962C8B-B14F-4D97-AF65-F5344CB8AC3E}">
        <p14:creationId xmlns:p14="http://schemas.microsoft.com/office/powerpoint/2010/main" val="320248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454460"/>
            <a:ext cx="11414928" cy="641714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ลูกา 23:34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พระเยซูตรัสว่า “พระบิดา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ขอทรงยกโทษให้พวกเขา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เพราะพวกเขาไม่รู้ว่ากำลังทำอะไร”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และพวกเขาเอาฉลองพระองค์</a:t>
            </a:r>
          </a:p>
          <a:p>
            <a:pPr algn="ctr">
              <a:lnSpc>
                <a:spcPct val="85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มาจับฉลากแบ่งกัน</a:t>
            </a:r>
          </a:p>
        </p:txBody>
      </p:sp>
    </p:spTree>
    <p:extLst>
      <p:ext uri="{BB962C8B-B14F-4D97-AF65-F5344CB8AC3E}">
        <p14:creationId xmlns:p14="http://schemas.microsoft.com/office/powerpoint/2010/main" val="3331350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493479"/>
            <a:ext cx="11414928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1.3	 ส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เตเฟน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อธิษฐานเผื่อศัตรูของเขา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กิจการ 7:60</a:t>
            </a:r>
          </a:p>
        </p:txBody>
      </p:sp>
    </p:spTree>
    <p:extLst>
      <p:ext uri="{BB962C8B-B14F-4D97-AF65-F5344CB8AC3E}">
        <p14:creationId xmlns:p14="http://schemas.microsoft.com/office/powerpoint/2010/main" val="317547459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572</Words>
  <Application>Microsoft Office PowerPoint</Application>
  <PresentationFormat>แบบจอกว้าง</PresentationFormat>
  <Paragraphs>77</Paragraphs>
  <Slides>25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25</vt:i4>
      </vt:variant>
    </vt:vector>
  </HeadingPairs>
  <TitlesOfParts>
    <vt:vector size="30" baseType="lpstr">
      <vt:lpstr>Angsana New</vt:lpstr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อิสริยพร จรจำรัส</dc:creator>
  <cp:lastModifiedBy>Esther Jamprasert (Esther)</cp:lastModifiedBy>
  <cp:revision>72</cp:revision>
  <dcterms:created xsi:type="dcterms:W3CDTF">2023-01-26T04:54:13Z</dcterms:created>
  <dcterms:modified xsi:type="dcterms:W3CDTF">2023-06-08T04:18:45Z</dcterms:modified>
</cp:coreProperties>
</file>