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0" r:id="rId3"/>
    <p:sldId id="354" r:id="rId4"/>
    <p:sldId id="355" r:id="rId5"/>
    <p:sldId id="364" r:id="rId6"/>
    <p:sldId id="357" r:id="rId7"/>
    <p:sldId id="365" r:id="rId8"/>
    <p:sldId id="366" r:id="rId9"/>
    <p:sldId id="367" r:id="rId10"/>
    <p:sldId id="368" r:id="rId11"/>
    <p:sldId id="369" r:id="rId12"/>
    <p:sldId id="358" r:id="rId13"/>
    <p:sldId id="384" r:id="rId14"/>
    <p:sldId id="370" r:id="rId15"/>
    <p:sldId id="371" r:id="rId16"/>
    <p:sldId id="382" r:id="rId17"/>
    <p:sldId id="383" r:id="rId18"/>
    <p:sldId id="360" r:id="rId19"/>
    <p:sldId id="361" r:id="rId20"/>
    <p:sldId id="362" r:id="rId21"/>
    <p:sldId id="372" r:id="rId22"/>
    <p:sldId id="373" r:id="rId23"/>
    <p:sldId id="374" r:id="rId24"/>
    <p:sldId id="375" r:id="rId25"/>
    <p:sldId id="376" r:id="rId26"/>
    <p:sldId id="377" r:id="rId27"/>
    <p:sldId id="378" r:id="rId28"/>
    <p:sldId id="379" r:id="rId29"/>
    <p:sldId id="380" r:id="rId30"/>
    <p:sldId id="353" r:id="rId31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1103"/>
    <a:srgbClr val="524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75" d="100"/>
          <a:sy n="75" d="100"/>
        </p:scale>
        <p:origin x="749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686D4C3-2ED7-8D5E-2EC0-95C996A01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51EEE2E-F8CC-42ED-7D7B-7E3B7873F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C0A9632-0B93-0329-B4B9-226FE5D54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03/06/66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DB0FC77-E9CD-3A41-F1D1-4984E9381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ED7BD19-5160-2EFF-150F-D1C22D45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4908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6935EC4-E6BA-1390-66DC-7D01CA7D7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74121CD-48F2-1104-0A6C-43707635B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357C533-D80E-5ADA-1D16-1B0961335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03/06/66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3B692DD-2B52-B444-D515-9E64D50AF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9DD9956-A4F9-B69B-20E7-C006E353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511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C6626241-CF71-2599-E1F8-3C4B0F9D0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D959197-9FB0-9320-5380-30CB56E0F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47F08E8-0FF6-63E0-B4A1-75F6F767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03/06/66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2118397-338A-F2F7-F508-451EBF51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4A2A194-995B-9D7F-9854-448BD7CBB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0532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7755632-8041-E3A4-C71B-987947D5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CD7CFBA-D909-7820-90D8-56E284CD3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F7371F5-C535-D545-0C2B-01DBFA5C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03/06/66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657AEF6-60CF-2165-55B5-CBC332E61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8B9D4A5-5D91-0E29-CFDB-3E405700C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0003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42C8259-3B8E-356A-CDCE-109C98B95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2EF5BBA-F9FA-6E76-2C0C-72E161279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B347660-E507-91C7-6194-83816893A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03/06/66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0D75D35-905E-4EDC-33B6-C39F47E3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64E93F8-7182-51E3-59F1-9CE9E5F9B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258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CE41AE9-5D7E-8623-7897-4BE54A7A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42C1272-A818-A933-A405-207ACEC3D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26A8FF9-4D6B-42A2-5CF8-5CCEA6723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E5FC840-14E1-5991-D629-283CB2886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03/06/66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C68E30B-B5B0-89CB-8459-8E13E6D34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8C1AE34-1C60-196C-4E82-63A4C8AB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013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F8E1B3D-EFC9-6D71-3B3E-EAAB8DEF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8B15872-99D7-A3B3-7E7A-38FBBC767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0255542-C4AE-1138-4BA7-2654889F0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F015A287-C298-3289-1E84-870AD6E6B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CD5E2DEC-513D-FB05-CD83-74F98FE4F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ADF1F509-2910-C600-7712-46E3E523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03/06/66</a:t>
            </a:fld>
            <a:endParaRPr lang="th-TH" dirty="0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9C473EF4-EA5D-A56C-2360-31D1B0CC0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6D735FE7-AE4A-F666-FA38-F6C2DE507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9937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440647D-B5D6-3B7A-6387-F6A2E11B1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88108EC-4B85-5D13-273D-CF028BB40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03/06/66</a:t>
            </a:fld>
            <a:endParaRPr lang="th-TH" dirty="0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560F54DF-2066-57F5-EE78-47D21D09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FC4FBF44-AA04-D38F-0CAD-AAF4026B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420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46B71F8-EEF8-80C7-FE74-0E9F97E9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03/06/66</a:t>
            </a:fld>
            <a:endParaRPr lang="th-TH" dirty="0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5D9237D-FE68-6283-4565-6987B1BD0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41CE13C-CCC4-D7C0-C90B-ED731E3F0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2359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F53077-7DFD-CA41-0479-1FF8D6230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8A024EC-27BD-20F0-31ED-86531128B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1FEF674-38A8-B79E-0401-3F5F11C14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7EA0F71-B2DE-00EA-2060-A5724444C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03/06/66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E868D9A-9315-4CD1-6885-3564E73F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267523C-5E87-5840-AD9D-39334CD53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09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7930F7A-7363-DE6A-39BE-43F9786A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84B3208-3898-03DE-FCD6-144380FC9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 dirty="0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77CE186-FA8C-CE4D-8E7A-948A71412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CD8AB38-9628-98D2-C70D-9D396E110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03/06/66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3CCE610-853A-5C11-2847-2A540053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F0CDDF2-C7C9-A2CC-1C54-B27C0148F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7030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87348190-D56E-B73A-7B0A-36AF4F6D3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7D98470-B2EA-E1B7-DF20-4D2275745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32FD7BE-0B6B-2253-88FC-24B82B8CB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6B783-017D-423A-86AD-64EC7EFFEE81}" type="datetimeFigureOut">
              <a:rPr lang="th-TH" smtClean="0"/>
              <a:pPr/>
              <a:t>03/06/66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EA7C981-3176-6253-CFAD-86C8F293E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2F75C9D-3D92-B044-EE24-680261F00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989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5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487352"/>
            <a:ext cx="11414928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“แต่เพราะหญิงม่ายคนนี้คอยกวนใจเราอยู่ตลอดเวลา เราจะให้ความยุติธรรมแก่นาง เพื่อนางจะได้ไม่มารบกวนให้เราระอาใจ!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” 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18: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</a:t>
            </a:r>
            <a:endParaRPr lang="th-TH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90591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487353"/>
            <a:ext cx="11414928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“และองค์พระผู้เป็นเจ้าตรัสว่า 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“จงฟังคำพูดของ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ผู้พิพากษา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ยุติธรรมคนนี้”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18: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6</a:t>
            </a:r>
            <a:endParaRPr lang="th-TH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57111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705452"/>
            <a:ext cx="11414928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 </a:t>
            </a:r>
            <a:r>
              <a:rPr lang="th-TH" sz="8000" b="1" u="sng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พระเจ้าผู้ทรงยุติธรรมของท่าน</a:t>
            </a:r>
            <a:endParaRPr lang="en-US" sz="8000" b="1" u="sng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u="sng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ทรงตอบโดยเร็ว</a:t>
            </a:r>
            <a:endParaRPr lang="en-US" sz="8000" b="1" u="sng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18:7-8</a:t>
            </a:r>
          </a:p>
        </p:txBody>
      </p:sp>
    </p:spTree>
    <p:extLst>
      <p:ext uri="{BB962C8B-B14F-4D97-AF65-F5344CB8AC3E}">
        <p14:creationId xmlns:p14="http://schemas.microsoft.com/office/powerpoint/2010/main" val="724077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151455"/>
            <a:ext cx="11414928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“แล้วพระเยซูตรัสคำอุปมาสอนเหล่าสาวกให้อธิษฐานเสมออย่างไม่ลดละ”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18:1</a:t>
            </a:r>
          </a:p>
          <a:p>
            <a:pPr algn="ctr">
              <a:lnSpc>
                <a:spcPct val="90000"/>
              </a:lnSpc>
            </a:pPr>
            <a:endParaRPr lang="th-TH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88355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746744"/>
            <a:ext cx="11414928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“แล้ว</a:t>
            </a:r>
            <a:r>
              <a:rPr lang="th-TH" sz="8000" b="1" u="sng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พระเจ้าจะไม่ให้ความยุติธรรม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แก่ผู้ที่พระองค์ทรงเลือกสรรหรือ? ในเมื่อเขาร้องทูลพระองค์ทั้งวันทั้งคืน พระองค์จะทรงผัดผ่อนเขาอยู่ร่ำไปหรือ?”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18:7</a:t>
            </a:r>
          </a:p>
        </p:txBody>
      </p:sp>
    </p:spTree>
    <p:extLst>
      <p:ext uri="{BB962C8B-B14F-4D97-AF65-F5344CB8AC3E}">
        <p14:creationId xmlns:p14="http://schemas.microsoft.com/office/powerpoint/2010/main" val="3239805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784066"/>
            <a:ext cx="11414928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“เราบอกท่านว่า พระองค์จะทรงดูแลให้พวกเขาได้รับความยุติธรรม</a:t>
            </a:r>
            <a:r>
              <a:rPr lang="th-TH" sz="8000" b="1" u="sng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โดยเร็ว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แต่เมื่อบุตรมนุษย์เสด็จมา พระองค์จะพบความเชื่อในโลกหรือ?”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18:8</a:t>
            </a:r>
          </a:p>
        </p:txBody>
      </p:sp>
    </p:spTree>
    <p:extLst>
      <p:ext uri="{BB962C8B-B14F-4D97-AF65-F5344CB8AC3E}">
        <p14:creationId xmlns:p14="http://schemas.microsoft.com/office/powerpoint/2010/main" val="1555553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746744"/>
            <a:ext cx="11414928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“แล้วพระเจ้าจะไม่ให้ความยุติธรรมแก่ผู้ที่พระองค์ทรงเลือกสรรหรือ? ใน</a:t>
            </a:r>
            <a:r>
              <a:rPr lang="th-TH" sz="8000" b="1" u="sng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เมื่อเขาร้องทูลพระองค์ทั้งวันทั้งคืน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พระองค์จะทรงผัดผ่อนเขาอยู่ร่ำไปหรือ?”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18:7</a:t>
            </a:r>
          </a:p>
        </p:txBody>
      </p:sp>
    </p:spTree>
    <p:extLst>
      <p:ext uri="{BB962C8B-B14F-4D97-AF65-F5344CB8AC3E}">
        <p14:creationId xmlns:p14="http://schemas.microsoft.com/office/powerpoint/2010/main" val="592009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746744"/>
            <a:ext cx="11414928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“แล้วพระเจ้าจะไม่ให้ความยุติธรรมแก่ผู้ที่พระองค์ทรงเลือกสรรหรือ? ในเมื่อเขาร้องทูลพระองค์ทั้งวันทั้งคืน </a:t>
            </a:r>
            <a:r>
              <a:rPr lang="th-TH" sz="8000" b="1" u="sng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พระองค์จะทรงผัดผ่อนเขาอยู่ร่ำไปหรือ?”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18:7</a:t>
            </a:r>
          </a:p>
        </p:txBody>
      </p:sp>
    </p:spTree>
    <p:extLst>
      <p:ext uri="{BB962C8B-B14F-4D97-AF65-F5344CB8AC3E}">
        <p14:creationId xmlns:p14="http://schemas.microsoft.com/office/powerpoint/2010/main" val="1391659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2259450"/>
            <a:ext cx="11414928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 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เข้าใจว่าบริบทส่งผลต่อความหมายของคำอุปมานี้อย่างไร </a:t>
            </a:r>
          </a:p>
        </p:txBody>
      </p:sp>
    </p:spTree>
    <p:extLst>
      <p:ext uri="{BB962C8B-B14F-4D97-AF65-F5344CB8AC3E}">
        <p14:creationId xmlns:p14="http://schemas.microsoft.com/office/powerpoint/2010/main" val="587845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2259450"/>
            <a:ext cx="11414928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คำอุปมาที่ 2 และ 3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 หา เคาะ</a:t>
            </a:r>
          </a:p>
        </p:txBody>
      </p:sp>
    </p:spTree>
    <p:extLst>
      <p:ext uri="{BB962C8B-B14F-4D97-AF65-F5344CB8AC3E}">
        <p14:creationId xmlns:p14="http://schemas.microsoft.com/office/powerpoint/2010/main" val="117783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2032175"/>
            <a:ext cx="11414928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ตอนที่ 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สิ่งที่พระเยซูสอน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เกี่ยวกับการอธิษฐาน</a:t>
            </a:r>
          </a:p>
        </p:txBody>
      </p:sp>
    </p:spTree>
    <p:extLst>
      <p:ext uri="{BB962C8B-B14F-4D97-AF65-F5344CB8AC3E}">
        <p14:creationId xmlns:p14="http://schemas.microsoft.com/office/powerpoint/2010/main" val="3225211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705452"/>
            <a:ext cx="11414928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  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พระเจ้าจะทรงตอบ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คำอธิษฐานของท่าน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11:5-13</a:t>
            </a:r>
          </a:p>
        </p:txBody>
      </p:sp>
    </p:spTree>
    <p:extLst>
      <p:ext uri="{BB962C8B-B14F-4D97-AF65-F5344CB8AC3E}">
        <p14:creationId xmlns:p14="http://schemas.microsoft.com/office/powerpoint/2010/main" val="2575261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709422"/>
            <a:ext cx="11414928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“แล้วพระองค์ตรัสกับพวกเขาว่า 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“สมมุติว่าคนหนึ่งในพวกท่านมีเพื่อนมาหาตอนเที่ยงคืนและบอกว่า ‘เพื่อนเอ๋ย ขอยืมขนมปังสักสามก้อนเถิด”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11:5</a:t>
            </a:r>
          </a:p>
        </p:txBody>
      </p:sp>
    </p:spTree>
    <p:extLst>
      <p:ext uri="{BB962C8B-B14F-4D97-AF65-F5344CB8AC3E}">
        <p14:creationId xmlns:p14="http://schemas.microsoft.com/office/powerpoint/2010/main" val="3855642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705452"/>
            <a:ext cx="11414928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“เพราะมีเพื่อนคนหนึ่งเพิ่งเดินทางมาถึง และข้าพเจ้าไม่มีอะไรให้เขากิน”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11: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6</a:t>
            </a:r>
            <a:endParaRPr lang="th-TH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14669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765405"/>
            <a:ext cx="11414928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“แล้วคนที่อยู่ในบ้านก็ตอบว่า ‘อย่ามากวนใจเราเลย ประตูก็ปิดลงกลอนแล้ว และลูกๆ ของเราก็นอนอยู่กับเราบนเตียง เราลุกขึ้นไปหยิบอะไรให้ท่านไม่ได้หรอก”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11: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7</a:t>
            </a:r>
            <a:endParaRPr lang="th-TH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34507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933357"/>
            <a:ext cx="11414928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“เราบอกท่านว่า แม้เขาไม่ยอมลุกไปหยิบขนมปังให้เพราะเป็นเพื่อนกัน แต่เพราะกลัวขายหน้า เขาก็จะลุกขึ้นไปหยิบทุกสิ่งให้ตามที่คนนั้นต้องการ”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11: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8</a:t>
            </a:r>
            <a:endParaRPr lang="th-TH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501539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151454"/>
            <a:ext cx="11414928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“ฉะนั้นเราบอกท่านว่า จงขอแล้วท่านจะได้รับ จงหาแล้วท่านจะพบ จงเคาะแล้วประตูจะเปิดให้แก่ท่าน”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11: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9</a:t>
            </a:r>
            <a:endParaRPr lang="th-TH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930794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765406"/>
            <a:ext cx="11414928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“เพราะทุกคนที่ขอก็ได้รับ 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คนที่แสวงหาก็พบ 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และคนที่เคาะประตู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ก็จะเปิดให้แก่เขา”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11: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10</a:t>
            </a:r>
            <a:endParaRPr lang="th-TH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954334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705453"/>
            <a:ext cx="11414928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“ใครบ้างในพวกท่านที่เป็นบิดา 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เมื่อบุตรขอปลาก็จะเอางูให้แทน?”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11: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11</a:t>
            </a:r>
            <a:endParaRPr lang="th-TH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44032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2259451"/>
            <a:ext cx="11414928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“หรือถ้าเขาขอไข่ก็จะเอาแมงป่องให้?”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11: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12</a:t>
            </a:r>
            <a:endParaRPr lang="th-TH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96200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821389"/>
            <a:ext cx="11414928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“ถ้าแม้ท่านเองซึ่งเป็นคนชั่วยังรู้จักให้สิ่งดีๆ แก่บุตรของท่าน ยิ่งกว่านั้นสักเพียงใด พระบิดาของท่านในสวรรค์ย่อมประทานพระวิญญาณบริสุทธิ์แก่บรรดาผู้ที่ทูลขอพระองค์!”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11: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13</a:t>
            </a:r>
            <a:endParaRPr lang="th-TH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4566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928971"/>
            <a:ext cx="11414928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คำอุปมาที่ 1: ผู้พิพากษา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ยุติธรรมและพระบิดาเจ้าผู้ทรงยุติธรรมของท่าน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18:1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-8</a:t>
            </a:r>
            <a:endParaRPr lang="th-TH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72541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686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2533769"/>
            <a:ext cx="11414928" cy="233910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 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อย่าท้อแท้และหยุดอธิษฐาน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18:1</a:t>
            </a:r>
          </a:p>
        </p:txBody>
      </p:sp>
    </p:spTree>
    <p:extLst>
      <p:ext uri="{BB962C8B-B14F-4D97-AF65-F5344CB8AC3E}">
        <p14:creationId xmlns:p14="http://schemas.microsoft.com/office/powerpoint/2010/main" val="1427201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2091532"/>
            <a:ext cx="11414928" cy="344709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“แล้วพระเยซูตรัสคำอุปมาสอนเหล่าสาวกให้อธิษฐานเสมออย่างไม่ลดละ”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‭‭ลูก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18:1</a:t>
            </a:r>
          </a:p>
        </p:txBody>
      </p:sp>
    </p:spTree>
    <p:extLst>
      <p:ext uri="{BB962C8B-B14F-4D97-AF65-F5344CB8AC3E}">
        <p14:creationId xmlns:p14="http://schemas.microsoft.com/office/powerpoint/2010/main" val="1441804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151455"/>
            <a:ext cx="11414928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ความแตกต่างระหว่าง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ผู้พิพากษา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ยุติธรรมและ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พระเจ้าผู้ทรงยุติธรรมของเรา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18:2-6</a:t>
            </a:r>
          </a:p>
        </p:txBody>
      </p:sp>
    </p:spTree>
    <p:extLst>
      <p:ext uri="{BB962C8B-B14F-4D97-AF65-F5344CB8AC3E}">
        <p14:creationId xmlns:p14="http://schemas.microsoft.com/office/powerpoint/2010/main" val="157857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151454"/>
            <a:ext cx="11414928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“พระองค์ตรัสว่า “ในเมืองหนึ่งมี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ผู้พิพากษาคนหนึ่งซึ่งไม่เกรงกลัว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พระเจ้าและไม่เห็นแก่หน้ามนุษย์คนใด”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18: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endParaRPr lang="th-TH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52361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151454"/>
            <a:ext cx="11414928" cy="455509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“ในเมืองนั้นมีหญิงม่ายคนหนึ่งที่เพียรมาหาเขา และพร่ำวิงวอนว่า ‘กรุณาให้ความยุติธรรมในคดีของข้าพเจ้าด้วยเถิด’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18: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endParaRPr lang="th-TH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0478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933354"/>
            <a:ext cx="11414928" cy="566308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“ผู้พิพากษานั้นปฏิเสธนางอยู่ระยะหนึ่ง แต่ในที่สุดเขานึกในใจว่า ‘ถึงแม้เราไม่เกรงกลัวพระเจ้า และไม่เห็นแก่หน้ามนุษย์คนใด”</a:t>
            </a:r>
            <a:endParaRPr lang="en-US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ลูก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า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18: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endParaRPr lang="th-TH" sz="8000" b="1" dirty="0">
              <a:solidFill>
                <a:srgbClr val="2F1103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0553954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</TotalTime>
  <Words>767</Words>
  <Application>Microsoft Office PowerPoint</Application>
  <PresentationFormat>แบบจอกว้าง</PresentationFormat>
  <Paragraphs>67</Paragraphs>
  <Slides>30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30</vt:i4>
      </vt:variant>
    </vt:vector>
  </HeadingPairs>
  <TitlesOfParts>
    <vt:vector size="35" baseType="lpstr">
      <vt:lpstr>Angsana New</vt:lpstr>
      <vt:lpstr>Arial</vt:lpstr>
      <vt:lpstr>Calibri</vt:lpstr>
      <vt:lpstr>Calibri Light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อิสริยพร จรจำรัส</dc:creator>
  <cp:lastModifiedBy>Esther Jamprasert (Esther)</cp:lastModifiedBy>
  <cp:revision>70</cp:revision>
  <dcterms:created xsi:type="dcterms:W3CDTF">2023-01-26T04:54:13Z</dcterms:created>
  <dcterms:modified xsi:type="dcterms:W3CDTF">2023-06-03T13:38:06Z</dcterms:modified>
</cp:coreProperties>
</file>