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5" r:id="rId12"/>
    <p:sldId id="362" r:id="rId13"/>
    <p:sldId id="363" r:id="rId14"/>
    <p:sldId id="364" r:id="rId15"/>
    <p:sldId id="366" r:id="rId16"/>
    <p:sldId id="367" r:id="rId17"/>
    <p:sldId id="368" r:id="rId18"/>
    <p:sldId id="369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87" r:id="rId36"/>
    <p:sldId id="388" r:id="rId37"/>
    <p:sldId id="389" r:id="rId38"/>
    <p:sldId id="390" r:id="rId39"/>
    <p:sldId id="391" r:id="rId40"/>
    <p:sldId id="392" r:id="rId41"/>
    <p:sldId id="393" r:id="rId42"/>
    <p:sldId id="394" r:id="rId43"/>
    <p:sldId id="395" r:id="rId44"/>
    <p:sldId id="396" r:id="rId45"/>
    <p:sldId id="353" r:id="rId4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1103"/>
    <a:srgbClr val="524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86D4C3-2ED7-8D5E-2EC0-95C996A01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51EEE2E-F8CC-42ED-7D7B-7E3B7873F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C0A9632-0B93-0329-B4B9-226FE5D5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25/05/66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DB0FC77-E9CD-3A41-F1D1-4984E938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ED7BD19-5160-2EFF-150F-D1C22D45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908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935EC4-E6BA-1390-66DC-7D01CA7D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74121CD-48F2-1104-0A6C-43707635B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357C533-D80E-5ADA-1D16-1B096133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25/05/66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B692DD-2B52-B444-D515-9E64D50A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9DD9956-A4F9-B69B-20E7-C006E353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511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6626241-CF71-2599-E1F8-3C4B0F9D0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D959197-9FB0-9320-5380-30CB56E0F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47F08E8-0FF6-63E0-B4A1-75F6F767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25/05/66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2118397-338A-F2F7-F508-451EBF51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4A2A194-995B-9D7F-9854-448BD7C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532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755632-8041-E3A4-C71B-987947D5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CD7CFBA-D909-7820-90D8-56E284CD3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7371F5-C535-D545-0C2B-01DBFA5C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25/05/66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657AEF6-60CF-2165-55B5-CBC332E6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8B9D4A5-5D91-0E29-CFDB-3E405700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003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2C8259-3B8E-356A-CDCE-109C98B95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2EF5BBA-F9FA-6E76-2C0C-72E161279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B347660-E507-91C7-6194-83816893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25/05/66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0D75D35-905E-4EDC-33B6-C39F47E3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64E93F8-7182-51E3-59F1-9CE9E5F9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258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E41AE9-5D7E-8623-7897-4BE54A7A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2C1272-A818-A933-A405-207ACEC3D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26A8FF9-4D6B-42A2-5CF8-5CCEA6723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E5FC840-14E1-5991-D629-283CB288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25/05/66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C68E30B-B5B0-89CB-8459-8E13E6D34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8C1AE34-1C60-196C-4E82-63A4C8AB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013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8E1B3D-EFC9-6D71-3B3E-EAAB8DEF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8B15872-99D7-A3B3-7E7A-38FBBC767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0255542-C4AE-1138-4BA7-2654889F0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015A287-C298-3289-1E84-870AD6E6B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D5E2DEC-513D-FB05-CD83-74F98FE4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DF1F509-2910-C600-7712-46E3E523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25/05/66</a:t>
            </a:fld>
            <a:endParaRPr lang="th-TH" dirty="0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C473EF4-EA5D-A56C-2360-31D1B0CC0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D735FE7-AE4A-F666-FA38-F6C2DE507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937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40647D-B5D6-3B7A-6387-F6A2E11B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88108EC-4B85-5D13-273D-CF028BB4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25/05/66</a:t>
            </a:fld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60F54DF-2066-57F5-EE78-47D21D09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C4FBF44-AA04-D38F-0CAD-AAF4026B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420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46B71F8-EEF8-80C7-FE74-0E9F97E9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25/05/66</a:t>
            </a:fld>
            <a:endParaRPr lang="th-TH" dirty="0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5D9237D-FE68-6283-4565-6987B1BD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041CE13C-CCC4-D7C0-C90B-ED731E3F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359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F53077-7DFD-CA41-0479-1FF8D623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8A024EC-27BD-20F0-31ED-86531128B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1FEF674-38A8-B79E-0401-3F5F11C14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7EA0F71-B2DE-00EA-2060-A5724444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25/05/66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E868D9A-9315-4CD1-6885-3564E73F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267523C-5E87-5840-AD9D-39334CD5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09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930F7A-7363-DE6A-39BE-43F9786A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84B3208-3898-03DE-FCD6-144380FC9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77CE186-FA8C-CE4D-8E7A-948A71412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CD8AB38-9628-98D2-C70D-9D396E11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B783-017D-423A-86AD-64EC7EFFEE81}" type="datetimeFigureOut">
              <a:rPr lang="th-TH" smtClean="0"/>
              <a:pPr/>
              <a:t>25/05/66</a:t>
            </a:fld>
            <a:endParaRPr lang="th-TH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3CCE610-853A-5C11-2847-2A540053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0CDDF2-C7C9-A2CC-1C54-B27C0148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03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7348190-D56E-B73A-7B0A-36AF4F6D3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7D98470-B2EA-E1B7-DF20-4D2275745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32FD7BE-0B6B-2253-88FC-24B82B8CB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6B783-017D-423A-86AD-64EC7EFFEE81}" type="datetimeFigureOut">
              <a:rPr lang="th-TH" smtClean="0"/>
              <a:pPr/>
              <a:t>25/05/66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EA7C981-3176-6253-CFAD-86C8F293E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F75C9D-3D92-B044-EE24-680261F00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6D8A8-6CE7-4B6F-917C-B867FE6B3B2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98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473375"/>
            <a:ext cx="11414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เข้าไปหาพระเจ้าในการอธิษฐาน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ในฐานะที่พระองค์ทรงเป็นพระบิดา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และเข้าไปด้วยการนมัสการ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6:9</a:t>
            </a:r>
          </a:p>
        </p:txBody>
      </p:sp>
    </p:spTree>
    <p:extLst>
      <p:ext uri="{BB962C8B-B14F-4D97-AF65-F5344CB8AC3E}">
        <p14:creationId xmlns:p14="http://schemas.microsoft.com/office/powerpoint/2010/main" val="1941729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82313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6:9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ฉะนั้น ท่านควรจะอธิษฐานดังนี้ว่า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ข้าแต่พระบิดาของข้าพระองค์ทั้งหลาย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ผู้สถิตในสวรรค์ ขอให้พระนาม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ของพระองค์เป็นที่เทิดทูนสักการะ</a:t>
            </a:r>
          </a:p>
        </p:txBody>
      </p:sp>
    </p:spTree>
    <p:extLst>
      <p:ext uri="{BB962C8B-B14F-4D97-AF65-F5344CB8AC3E}">
        <p14:creationId xmlns:p14="http://schemas.microsoft.com/office/powerpoint/2010/main" val="3632187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-334052" y="884094"/>
            <a:ext cx="1286010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1.1	 </a:t>
            </a: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“ข้าแต่พระบิดา</a:t>
            </a:r>
          </a:p>
          <a:p>
            <a:pPr algn="ctr">
              <a:lnSpc>
                <a:spcPct val="90000"/>
              </a:lnSpc>
            </a:pP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ผู้สถิตในสวรรค์”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1.1.1	เข้ามาหาพระเจ้า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ในฐานะพระบิดาของท่าน</a:t>
            </a:r>
          </a:p>
        </p:txBody>
      </p:sp>
    </p:spTree>
    <p:extLst>
      <p:ext uri="{BB962C8B-B14F-4D97-AF65-F5344CB8AC3E}">
        <p14:creationId xmlns:p14="http://schemas.microsoft.com/office/powerpoint/2010/main" val="3604099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241738" y="1444646"/>
            <a:ext cx="1156172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1.2  </a:t>
            </a: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“ขอให้พระนามของพระองค์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เป็นที่เทิดทูนสักการะ”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1.2.1	เริ่มต้นด้วยการอธิษฐาน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เทิดทูนพระเจ้า</a:t>
            </a:r>
          </a:p>
        </p:txBody>
      </p:sp>
    </p:spTree>
    <p:extLst>
      <p:ext uri="{BB962C8B-B14F-4D97-AF65-F5344CB8AC3E}">
        <p14:creationId xmlns:p14="http://schemas.microsoft.com/office/powerpoint/2010/main" val="341561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453055"/>
            <a:ext cx="11414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ให้อาณาจักรของพระเจ้า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มาก่อนเป็นอันดับแรก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ในชีวิตอธิษฐานของท่าน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6:10</a:t>
            </a:r>
          </a:p>
        </p:txBody>
      </p:sp>
    </p:spTree>
    <p:extLst>
      <p:ext uri="{BB962C8B-B14F-4D97-AF65-F5344CB8AC3E}">
        <p14:creationId xmlns:p14="http://schemas.microsoft.com/office/powerpoint/2010/main" val="1406957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82313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6:10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ขอให้อาณาจักรของพระองค์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ได้รับการสถาปนาไว้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ขอให้พระประสงค์ของพระองค์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สำเร็จในโลกเช่นเดียวกับในสวรรค์</a:t>
            </a:r>
          </a:p>
        </p:txBody>
      </p:sp>
    </p:spTree>
    <p:extLst>
      <p:ext uri="{BB962C8B-B14F-4D97-AF65-F5344CB8AC3E}">
        <p14:creationId xmlns:p14="http://schemas.microsoft.com/office/powerpoint/2010/main" val="1328867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418255"/>
            <a:ext cx="114149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2.1	 </a:t>
            </a: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“ขอให้อาณาจักรของพระองค์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ได้รับการสถาปนาไว้” </a:t>
            </a:r>
          </a:p>
        </p:txBody>
      </p:sp>
    </p:spTree>
    <p:extLst>
      <p:ext uri="{BB962C8B-B14F-4D97-AF65-F5344CB8AC3E}">
        <p14:creationId xmlns:p14="http://schemas.microsoft.com/office/powerpoint/2010/main" val="2654278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284480" y="836159"/>
            <a:ext cx="11803464" cy="6021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2.1.1 ในพันธสัญญาใหม่เราจะไม่อธิษฐานว่า 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ขอให้อาณาจักรของพระองค์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ได้รับการสถาปนาไว้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เพราะอาณาจักรของพระองค์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ได้ถูกสถาปนาไว้เรียบร้อยแล้ว</a:t>
            </a:r>
          </a:p>
          <a:p>
            <a:pPr algn="ctr">
              <a:lnSpc>
                <a:spcPct val="85000"/>
              </a:lnSpc>
            </a:pPr>
            <a:r>
              <a:rPr lang="th-TH" sz="75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โค</a:t>
            </a:r>
            <a:r>
              <a:rPr lang="th-TH" sz="75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โล</a:t>
            </a:r>
            <a:r>
              <a:rPr lang="th-TH" sz="75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สี 1:13</a:t>
            </a:r>
          </a:p>
        </p:txBody>
      </p:sp>
    </p:spTree>
    <p:extLst>
      <p:ext uri="{BB962C8B-B14F-4D97-AF65-F5344CB8AC3E}">
        <p14:creationId xmlns:p14="http://schemas.microsoft.com/office/powerpoint/2010/main" val="2235964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89209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โค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โล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สี 1:13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เพราะพระองค์ได้ทรงช่วยเรา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ให้พ้นจากอาณาจักรของความมืด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และทรงนำเราเข้ามาสู่อาณาจักร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ของพระบุตรที่รักของพระองค์</a:t>
            </a:r>
          </a:p>
        </p:txBody>
      </p:sp>
    </p:spTree>
    <p:extLst>
      <p:ext uri="{BB962C8B-B14F-4D97-AF65-F5344CB8AC3E}">
        <p14:creationId xmlns:p14="http://schemas.microsoft.com/office/powerpoint/2010/main" val="3300881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359455"/>
            <a:ext cx="11414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2.2	  </a:t>
            </a: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“ขอให้พระประสงค์ของพระองค์สำเร็จในโลกเช่นเดียวกับในสวรรค์”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2.2.1	อธิษฐานขอให้พระประสงค์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ของพระเจ้าในสวรรค์สำเร็จลงบนโลกนี้</a:t>
            </a:r>
          </a:p>
        </p:txBody>
      </p:sp>
    </p:spTree>
    <p:extLst>
      <p:ext uri="{BB962C8B-B14F-4D97-AF65-F5344CB8AC3E}">
        <p14:creationId xmlns:p14="http://schemas.microsoft.com/office/powerpoint/2010/main" val="343586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2032175"/>
            <a:ext cx="11414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ตอนที่ </a:t>
            </a:r>
            <a:r>
              <a:rPr lang="en-US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สิ่งที่พระเยซูสอน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หลักการของการอธิษฐาน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จากใน 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6:9-15 </a:t>
            </a:r>
          </a:p>
        </p:txBody>
      </p:sp>
    </p:spTree>
    <p:extLst>
      <p:ext uri="{BB962C8B-B14F-4D97-AF65-F5344CB8AC3E}">
        <p14:creationId xmlns:p14="http://schemas.microsoft.com/office/powerpoint/2010/main" val="322521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151935"/>
            <a:ext cx="11414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2.2.2	พระเจ้าจะทรงตอบคำอธิษฐาน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ที่มีพื้นฐานอยู่บนพระประสงค์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ของพระองค์ </a:t>
            </a:r>
          </a:p>
        </p:txBody>
      </p:sp>
    </p:spTree>
    <p:extLst>
      <p:ext uri="{BB962C8B-B14F-4D97-AF65-F5344CB8AC3E}">
        <p14:creationId xmlns:p14="http://schemas.microsoft.com/office/powerpoint/2010/main" val="2480859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530776" y="2151935"/>
            <a:ext cx="11414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 อธิษฐานทูลขอสำหรับความต้องการ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ในแต่ละวันของท่าน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6:11</a:t>
            </a:r>
          </a:p>
        </p:txBody>
      </p:sp>
    </p:spTree>
    <p:extLst>
      <p:ext uri="{BB962C8B-B14F-4D97-AF65-F5344CB8AC3E}">
        <p14:creationId xmlns:p14="http://schemas.microsoft.com/office/powerpoint/2010/main" val="1482368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1818815"/>
            <a:ext cx="11414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6:11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ขอโปรดประทานอาหารประจำวัน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แก่ข้าพระองค์ทั้งหลายในวันนี้</a:t>
            </a:r>
          </a:p>
        </p:txBody>
      </p:sp>
    </p:spTree>
    <p:extLst>
      <p:ext uri="{BB962C8B-B14F-4D97-AF65-F5344CB8AC3E}">
        <p14:creationId xmlns:p14="http://schemas.microsoft.com/office/powerpoint/2010/main" val="3965574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2259449"/>
            <a:ext cx="114149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3.1	 </a:t>
            </a: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“ขอโปรดประทานอาหารประจำวันแก่ข้าพระองค์ทั้งหลายในวันนี้”</a:t>
            </a:r>
          </a:p>
        </p:txBody>
      </p:sp>
    </p:spTree>
    <p:extLst>
      <p:ext uri="{BB962C8B-B14F-4D97-AF65-F5344CB8AC3E}">
        <p14:creationId xmlns:p14="http://schemas.microsoft.com/office/powerpoint/2010/main" val="3374364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81297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3.1.1	พระคัมภีร์สอนว่า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พระเจ้าทรงจัดเตรียม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ให้แก่ความจำเป็นของเรา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และวิธีหนึ่งที่พระองค์ทรงทำเช่นนั้นคือ โดยผ่านการอธิษฐานของเรา</a:t>
            </a:r>
          </a:p>
        </p:txBody>
      </p:sp>
    </p:spTree>
    <p:extLst>
      <p:ext uri="{BB962C8B-B14F-4D97-AF65-F5344CB8AC3E}">
        <p14:creationId xmlns:p14="http://schemas.microsoft.com/office/powerpoint/2010/main" val="692838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2050891"/>
            <a:ext cx="11414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3.1.2	เป็นเรื่องสำคัญที่จะรู้ว่า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พระเยซูไม่ได้สอนให้เราใช้ชีวิต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แบบวันต่อวัน</a:t>
            </a:r>
          </a:p>
        </p:txBody>
      </p:sp>
    </p:spTree>
    <p:extLst>
      <p:ext uri="{BB962C8B-B14F-4D97-AF65-F5344CB8AC3E}">
        <p14:creationId xmlns:p14="http://schemas.microsoft.com/office/powerpoint/2010/main" val="623967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1969611"/>
            <a:ext cx="11414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การไม่ให้อภัย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ขัดขวางคำอธิษฐานของท่าน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6:12</a:t>
            </a:r>
          </a:p>
        </p:txBody>
      </p:sp>
    </p:spTree>
    <p:extLst>
      <p:ext uri="{BB962C8B-B14F-4D97-AF65-F5344CB8AC3E}">
        <p14:creationId xmlns:p14="http://schemas.microsoft.com/office/powerpoint/2010/main" val="4029419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1374973"/>
            <a:ext cx="11414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6:12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ขอทรงยกหนี้ให้ข้าพระองค์ทั้งหลาย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เหมือนที่ข้าพระองค์ทั้งหลายได้ยกหนี้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ให้ผู้ที่เป็นหนี้ข้าพระองค์ทั้งหลายเช่นกัน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1551168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948253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4.1	</a:t>
            </a: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“ขอทรงยกหนี้ให้ข้าพระองค์ทั้งหลาย เหมือนที่ข้าพระองค์ทั้งหลายได้ยกหนี้</a:t>
            </a:r>
          </a:p>
          <a:p>
            <a:pPr algn="ctr">
              <a:lnSpc>
                <a:spcPct val="90000"/>
              </a:lnSpc>
            </a:pP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ให้ผู้ที่เป็นหนี้ข้าพระองค์ทั้งหลายเช่นกัน”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4.1.1	สอนหลักการของการอธิษฐาน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ขอการอภัยและการให้อภัยผู้อื่น</a:t>
            </a:r>
          </a:p>
        </p:txBody>
      </p:sp>
    </p:spTree>
    <p:extLst>
      <p:ext uri="{BB962C8B-B14F-4D97-AF65-F5344CB8AC3E}">
        <p14:creationId xmlns:p14="http://schemas.microsoft.com/office/powerpoint/2010/main" val="255011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1400651"/>
            <a:ext cx="11414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4.1.2	การอธิษฐานจะไม่เกิดผล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หากมีการไม่ให้อภัยอยู่ในหัวใจของเรา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6:14-15,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มาระโก 11:25-26</a:t>
            </a:r>
          </a:p>
        </p:txBody>
      </p:sp>
    </p:spTree>
    <p:extLst>
      <p:ext uri="{BB962C8B-B14F-4D97-AF65-F5344CB8AC3E}">
        <p14:creationId xmlns:p14="http://schemas.microsoft.com/office/powerpoint/2010/main" val="217287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82313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6:9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ฉะนั้น ท่านควรจะอธิษฐานดังนี้ว่า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ข้าแต่พระบิดาของข้าพระองค์ทั้งหลาย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ผู้สถิตในสวรรค์ ขอให้พระนาม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ของพระองค์เป็นที่เทิดทูนสักการะ</a:t>
            </a:r>
          </a:p>
        </p:txBody>
      </p:sp>
    </p:spTree>
    <p:extLst>
      <p:ext uri="{BB962C8B-B14F-4D97-AF65-F5344CB8AC3E}">
        <p14:creationId xmlns:p14="http://schemas.microsoft.com/office/powerpoint/2010/main" val="3072541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1354653"/>
            <a:ext cx="11414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6:14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เพราะถ้าท่านอภัยให้ผู้ที่ทำผิดต่อท่าน พระบิดาของท่านในสวรรค์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จะทรงอภัยให้ท่านด้วย</a:t>
            </a:r>
          </a:p>
        </p:txBody>
      </p:sp>
    </p:spTree>
    <p:extLst>
      <p:ext uri="{BB962C8B-B14F-4D97-AF65-F5344CB8AC3E}">
        <p14:creationId xmlns:p14="http://schemas.microsoft.com/office/powerpoint/2010/main" val="2387856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1253053"/>
            <a:ext cx="11414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6:15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แต่ถ้าท่านไม่ยอมอภัยบาปผิดของผู้อื่นพระบิดาก็จะไม่อภัยบาปผิด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ของท่านเช่นกัน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4274692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86161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มาระโก 11:25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เมื่อท่านยืนอธิษฐาน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จงให้อภัยคนที่ท่านไม่พอใจ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เพื่อพระบิดาของท่านในสวรรค์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จะทรงอภัยบาปของท่าน</a:t>
            </a:r>
          </a:p>
        </p:txBody>
      </p:sp>
    </p:spTree>
    <p:extLst>
      <p:ext uri="{BB962C8B-B14F-4D97-AF65-F5344CB8AC3E}">
        <p14:creationId xmlns:p14="http://schemas.microsoft.com/office/powerpoint/2010/main" val="3006638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1949291"/>
            <a:ext cx="11414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  ความปรารถนาที่จะดำเนินชีวิต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อย่างถูกต้องและไม่ยอมต่อการทดลอง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6:13</a:t>
            </a:r>
          </a:p>
        </p:txBody>
      </p:sp>
    </p:spTree>
    <p:extLst>
      <p:ext uri="{BB962C8B-B14F-4D97-AF65-F5344CB8AC3E}">
        <p14:creationId xmlns:p14="http://schemas.microsoft.com/office/powerpoint/2010/main" val="9422863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82097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และขออย่าให้ข้าพระองค์ทั้งหลาย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ล้มลงเมื่อถูกทดลอง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แต่ขอทรงช่วยข้าพระองค์ทั้งหลาย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ให้พ้นจากมารร้าย</a:t>
            </a:r>
          </a:p>
        </p:txBody>
      </p:sp>
    </p:spTree>
    <p:extLst>
      <p:ext uri="{BB962C8B-B14F-4D97-AF65-F5344CB8AC3E}">
        <p14:creationId xmlns:p14="http://schemas.microsoft.com/office/powerpoint/2010/main" val="10249812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100385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5.1	 </a:t>
            </a: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“และขออย่าให้ข้าพระองค์ทั้งหลายล้มลงเมื่อถูกทดลอง”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5.1.1	พระเจ้าไม่ได้ทรงนำเรา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เข้าสู่การทดลอง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ยากอบ 1:13</a:t>
            </a:r>
          </a:p>
        </p:txBody>
      </p:sp>
    </p:spTree>
    <p:extLst>
      <p:ext uri="{BB962C8B-B14F-4D97-AF65-F5344CB8AC3E}">
        <p14:creationId xmlns:p14="http://schemas.microsoft.com/office/powerpoint/2010/main" val="18807125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6948" y="974741"/>
            <a:ext cx="12145052" cy="531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ยากอบ 1:13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ขณะถูกทดลองให้ทำบาป  อย่าให้ใครพูดว่า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“พระเจ้าทรงทดลองข้าพเจ้า” เพราะความชั่ว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ไม่อาจล่อลวงพระเจ้าให้ทำบาป</a:t>
            </a:r>
          </a:p>
          <a:p>
            <a:pPr algn="ctr">
              <a:lnSpc>
                <a:spcPct val="90000"/>
              </a:lnSpc>
            </a:pPr>
            <a:r>
              <a:rPr lang="th-TH" sz="75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และพระองค์ก็ไม่ทรงล่อลวงผู้ใดเลย</a:t>
            </a:r>
          </a:p>
        </p:txBody>
      </p:sp>
    </p:spTree>
    <p:extLst>
      <p:ext uri="{BB962C8B-B14F-4D97-AF65-F5344CB8AC3E}">
        <p14:creationId xmlns:p14="http://schemas.microsoft.com/office/powerpoint/2010/main" val="17187781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1969055"/>
            <a:ext cx="11414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5.1.2	พระเจ้าจะทรงนำเรา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ออกจากการทดลอง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- 1 โคริน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ธ์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10:13</a:t>
            </a:r>
          </a:p>
        </p:txBody>
      </p:sp>
    </p:spTree>
    <p:extLst>
      <p:ext uri="{BB962C8B-B14F-4D97-AF65-F5344CB8AC3E}">
        <p14:creationId xmlns:p14="http://schemas.microsoft.com/office/powerpoint/2010/main" val="34114010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69816" y="85145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โคริน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ธ์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10:13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ไม่มีการทดลองใดๆ มาถึงท่าน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นอกจากการทดลองที่เกิดกับมนุษย์ทั่วไป และพระเจ้าทรงสัตย์ซื่อ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พระองค์จะไม่ทรงปล่อยให้ท่าน...</a:t>
            </a:r>
          </a:p>
        </p:txBody>
      </p:sp>
    </p:spTree>
    <p:extLst>
      <p:ext uri="{BB962C8B-B14F-4D97-AF65-F5344CB8AC3E}">
        <p14:creationId xmlns:p14="http://schemas.microsoft.com/office/powerpoint/2010/main" val="24852482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17416" y="1369615"/>
            <a:ext cx="11414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...ถูกทดลองเกินกว่าที่ท่านจะทนได้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แต่เมื่อท่านถูกทดลอง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พระองค์จะทรงให้ท่านมีทางออกด้วย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เพื่อท่านจะยืนหยัดได้ภายใต้การทดลอง</a:t>
            </a:r>
          </a:p>
        </p:txBody>
      </p:sp>
    </p:spTree>
    <p:extLst>
      <p:ext uri="{BB962C8B-B14F-4D97-AF65-F5344CB8AC3E}">
        <p14:creationId xmlns:p14="http://schemas.microsoft.com/office/powerpoint/2010/main" val="426508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82313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6:10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ขอให้อาณาจักรของพระองค์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ได้รับการสถาปนาไว้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ขอให้พระประสงค์ของพระองค์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สำเร็จในโลกเช่นเดียวกับในสวรรค์</a:t>
            </a:r>
          </a:p>
        </p:txBody>
      </p:sp>
    </p:spTree>
    <p:extLst>
      <p:ext uri="{BB962C8B-B14F-4D97-AF65-F5344CB8AC3E}">
        <p14:creationId xmlns:p14="http://schemas.microsoft.com/office/powerpoint/2010/main" val="15758388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79976" y="99369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5.2	 </a:t>
            </a: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“แต่ขอช่วยข้าพระองค์ทั้งหลาย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ให้พ้นจากมารร้าย”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5.2.1	พระเยซูได้ทรงช่วยท่าน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ให้พ้นจากมารร้ายแล้ว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โค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โล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สี 1:13</a:t>
            </a:r>
          </a:p>
        </p:txBody>
      </p:sp>
    </p:spTree>
    <p:extLst>
      <p:ext uri="{BB962C8B-B14F-4D97-AF65-F5344CB8AC3E}">
        <p14:creationId xmlns:p14="http://schemas.microsoft.com/office/powerpoint/2010/main" val="35216719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79976" y="92257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โค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โล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สี 1:13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เพราะพระองค์ได้ทรงช่วยเรา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ให้พ้นจากอาณาจักรของความมืด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และทรงนำเราเข้ามาสู่อาณาจักร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ของพระบุตรที่รักของพระองค์</a:t>
            </a:r>
          </a:p>
        </p:txBody>
      </p:sp>
    </p:spTree>
    <p:extLst>
      <p:ext uri="{BB962C8B-B14F-4D97-AF65-F5344CB8AC3E}">
        <p14:creationId xmlns:p14="http://schemas.microsoft.com/office/powerpoint/2010/main" val="11124058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79976" y="2391529"/>
            <a:ext cx="114149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5.2.2	ให้ใช้สิทธิอำนาจของท่าน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เอาชนะการโจมตีของมาร </a:t>
            </a:r>
          </a:p>
        </p:txBody>
      </p:sp>
    </p:spTree>
    <p:extLst>
      <p:ext uri="{BB962C8B-B14F-4D97-AF65-F5344CB8AC3E}">
        <p14:creationId xmlns:p14="http://schemas.microsoft.com/office/powerpoint/2010/main" val="33949088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79976" y="1334889"/>
            <a:ext cx="11414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5.3	  </a:t>
            </a: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5.3.1	</a:t>
            </a: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“เหตุว่าราชอาณาจักร เดชานุภาพ และพระเกียรติสิริเป็นของพระองค์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i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ตลอดนิรันดร์ อาเมน”</a:t>
            </a:r>
          </a:p>
        </p:txBody>
      </p:sp>
    </p:spTree>
    <p:extLst>
      <p:ext uri="{BB962C8B-B14F-4D97-AF65-F5344CB8AC3E}">
        <p14:creationId xmlns:p14="http://schemas.microsoft.com/office/powerpoint/2010/main" val="21497871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81297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และขออย่าให้ข้าพระองค์ทั้งหลาย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ล้มลงเมื่อถูกทดลอง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แต่ขอทรงช่วยข้าพระองค์ทั้งหลาย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ให้พ้นจากมารร้าย</a:t>
            </a:r>
          </a:p>
        </p:txBody>
      </p:sp>
    </p:spTree>
    <p:extLst>
      <p:ext uri="{BB962C8B-B14F-4D97-AF65-F5344CB8AC3E}">
        <p14:creationId xmlns:p14="http://schemas.microsoft.com/office/powerpoint/2010/main" val="41674003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68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1818815"/>
            <a:ext cx="11414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6:11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ขอโปรดประทานอาหารประจำวัน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แก่ข้าพระองค์ทั้งหลายในวันนี้</a:t>
            </a:r>
          </a:p>
        </p:txBody>
      </p:sp>
    </p:spTree>
    <p:extLst>
      <p:ext uri="{BB962C8B-B14F-4D97-AF65-F5344CB8AC3E}">
        <p14:creationId xmlns:p14="http://schemas.microsoft.com/office/powerpoint/2010/main" val="251683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81297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6:12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ขอทรงยกหนี้ให้ข้าพระองค์ทั้งหลาย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เหมือนที่ข้าพระองค์ทั้งหลาย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ได้ยกหนี้ให้ผู้ที่เป็นหนี้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ข้าพระองค์ทั้งหลายเช่นกัน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2301283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408856" y="812975"/>
            <a:ext cx="11414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และขออย่าให้ข้าพระองค์ทั้งหลาย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ล้มลงเมื่อถูกทดลอง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แต่ขอทรงช่วยข้าพระองค์ทั้งหลาย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ให้พ้นจากมารร้าย</a:t>
            </a:r>
          </a:p>
        </p:txBody>
      </p:sp>
    </p:spTree>
    <p:extLst>
      <p:ext uri="{BB962C8B-B14F-4D97-AF65-F5344CB8AC3E}">
        <p14:creationId xmlns:p14="http://schemas.microsoft.com/office/powerpoint/2010/main" val="4265564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402255"/>
            <a:ext cx="11414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6:14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เพราะถ้าท่านอภัยให้ผู้ที่ทำผิดต่อท่าน พระบิดาของท่านในสวรรค์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จะทรงอภัยให้ท่านด้วย</a:t>
            </a:r>
          </a:p>
        </p:txBody>
      </p:sp>
    </p:spTree>
    <p:extLst>
      <p:ext uri="{BB962C8B-B14F-4D97-AF65-F5344CB8AC3E}">
        <p14:creationId xmlns:p14="http://schemas.microsoft.com/office/powerpoint/2010/main" val="1935169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E458E2-070F-B4CF-9C80-50DCB24419B8}"/>
              </a:ext>
            </a:extLst>
          </p:cNvPr>
          <p:cNvSpPr txBox="1"/>
          <p:nvPr/>
        </p:nvSpPr>
        <p:spPr>
          <a:xfrm>
            <a:off x="388536" y="1473375"/>
            <a:ext cx="11414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 err="1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มั</a:t>
            </a: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ทธิว 6:15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rgbClr val="2F1103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แต่ถ้าท่านไม่ยอมอภัยบาปผิดของผู้อื่นพระบิดาก็จะไม่อภัยบาปผิดของท่านเช่นกัน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207898710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1070</Words>
  <Application>Microsoft Office PowerPoint</Application>
  <PresentationFormat>แบบจอกว้าง</PresentationFormat>
  <Paragraphs>165</Paragraphs>
  <Slides>45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45</vt:i4>
      </vt:variant>
    </vt:vector>
  </HeadingPairs>
  <TitlesOfParts>
    <vt:vector size="50" baseType="lpstr">
      <vt:lpstr>Angsana New</vt:lpstr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อิสริยพร จรจำรัส</dc:creator>
  <cp:lastModifiedBy>Esther Jamprasert (Esther)</cp:lastModifiedBy>
  <cp:revision>65</cp:revision>
  <dcterms:created xsi:type="dcterms:W3CDTF">2023-01-26T04:54:13Z</dcterms:created>
  <dcterms:modified xsi:type="dcterms:W3CDTF">2023-05-25T04:17:33Z</dcterms:modified>
</cp:coreProperties>
</file>