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53" r:id="rId2"/>
    <p:sldId id="256" r:id="rId3"/>
    <p:sldId id="354" r:id="rId4"/>
    <p:sldId id="356" r:id="rId5"/>
    <p:sldId id="357" r:id="rId6"/>
    <p:sldId id="358" r:id="rId7"/>
    <p:sldId id="359" r:id="rId8"/>
    <p:sldId id="360" r:id="rId9"/>
    <p:sldId id="361" r:id="rId10"/>
    <p:sldId id="362" r:id="rId11"/>
    <p:sldId id="363" r:id="rId12"/>
    <p:sldId id="364" r:id="rId13"/>
    <p:sldId id="365" r:id="rId14"/>
    <p:sldId id="366" r:id="rId15"/>
    <p:sldId id="367" r:id="rId16"/>
    <p:sldId id="368" r:id="rId17"/>
    <p:sldId id="369" r:id="rId18"/>
    <p:sldId id="370" r:id="rId19"/>
    <p:sldId id="371" r:id="rId20"/>
    <p:sldId id="372" r:id="rId21"/>
    <p:sldId id="373" r:id="rId22"/>
    <p:sldId id="374" r:id="rId23"/>
    <p:sldId id="375" r:id="rId24"/>
    <p:sldId id="376" r:id="rId25"/>
    <p:sldId id="355" r:id="rId26"/>
  </p:sldIdLst>
  <p:sldSz cx="12192000" cy="6858000"/>
  <p:notesSz cx="6858000" cy="9144000"/>
  <p:defaultTextStyle>
    <a:defPPr>
      <a:defRPr lang="th-TH"/>
    </a:defPPr>
    <a:lvl1pPr marL="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13223D"/>
    <a:srgbClr val="913309"/>
    <a:srgbClr val="531D05"/>
    <a:srgbClr val="2F1103"/>
    <a:srgbClr val="52412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511" autoAdjust="0"/>
    <p:restoredTop sz="94660"/>
  </p:normalViewPr>
  <p:slideViewPr>
    <p:cSldViewPr snapToGrid="0">
      <p:cViewPr varScale="1">
        <p:scale>
          <a:sx n="82" d="100"/>
          <a:sy n="82" d="100"/>
        </p:scale>
        <p:origin x="514" y="77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สไลด์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0686D4C3-2ED7-8D5E-2EC0-95C996A0109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</a:p>
        </p:txBody>
      </p:sp>
      <p:sp>
        <p:nvSpPr>
          <p:cNvPr id="3" name="ชื่อเรื่องรอง 2">
            <a:extLst>
              <a:ext uri="{FF2B5EF4-FFF2-40B4-BE49-F238E27FC236}">
                <a16:creationId xmlns:a16="http://schemas.microsoft.com/office/drawing/2014/main" id="{451EEE2E-F8CC-42ED-7D7B-7E3B7873F18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th-TH"/>
              <a:t>คลิกเพื่อแก้ไขสไตล์ชื่อเรื่องรองต้นแบบ</a:t>
            </a:r>
          </a:p>
        </p:txBody>
      </p:sp>
      <p:sp>
        <p:nvSpPr>
          <p:cNvPr id="4" name="ตัวแทนวันที่ 3">
            <a:extLst>
              <a:ext uri="{FF2B5EF4-FFF2-40B4-BE49-F238E27FC236}">
                <a16:creationId xmlns:a16="http://schemas.microsoft.com/office/drawing/2014/main" id="{8C0A9632-0B93-0329-B4B9-226FE5D548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46B783-017D-423A-86AD-64EC7EFFEE81}" type="datetimeFigureOut">
              <a:rPr lang="th-TH" smtClean="0"/>
              <a:pPr/>
              <a:t>03/09/66</a:t>
            </a:fld>
            <a:endParaRPr lang="th-TH" dirty="0"/>
          </a:p>
        </p:txBody>
      </p:sp>
      <p:sp>
        <p:nvSpPr>
          <p:cNvPr id="5" name="ตัวแทนท้ายกระดาษ 4">
            <a:extLst>
              <a:ext uri="{FF2B5EF4-FFF2-40B4-BE49-F238E27FC236}">
                <a16:creationId xmlns:a16="http://schemas.microsoft.com/office/drawing/2014/main" id="{9DB0FC77-E9CD-3A41-F1D1-4984E9381F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6" name="ตัวแทนหมายเลขสไลด์ 5">
            <a:extLst>
              <a:ext uri="{FF2B5EF4-FFF2-40B4-BE49-F238E27FC236}">
                <a16:creationId xmlns:a16="http://schemas.microsoft.com/office/drawing/2014/main" id="{0ED7BD19-5160-2EFF-150F-D1C22D453F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B6D8A8-6CE7-4B6F-917C-B867FE6B3B21}" type="slidenum">
              <a:rPr lang="th-TH" smtClean="0"/>
              <a:pPr/>
              <a:t>‹#›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32490864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ชื่อเรื่องและข้อความ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76935EC4-E6BA-1390-66DC-7D01CA7D7E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</a:p>
        </p:txBody>
      </p:sp>
      <p:sp>
        <p:nvSpPr>
          <p:cNvPr id="3" name="ตัวแทนข้อความแนวตั้ง 2">
            <a:extLst>
              <a:ext uri="{FF2B5EF4-FFF2-40B4-BE49-F238E27FC236}">
                <a16:creationId xmlns:a16="http://schemas.microsoft.com/office/drawing/2014/main" id="{774121CD-48F2-1104-0A6C-43707635B8F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4" name="ตัวแทนวันที่ 3">
            <a:extLst>
              <a:ext uri="{FF2B5EF4-FFF2-40B4-BE49-F238E27FC236}">
                <a16:creationId xmlns:a16="http://schemas.microsoft.com/office/drawing/2014/main" id="{3357C533-D80E-5ADA-1D16-1B0961335D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46B783-017D-423A-86AD-64EC7EFFEE81}" type="datetimeFigureOut">
              <a:rPr lang="th-TH" smtClean="0"/>
              <a:pPr/>
              <a:t>03/09/66</a:t>
            </a:fld>
            <a:endParaRPr lang="th-TH" dirty="0"/>
          </a:p>
        </p:txBody>
      </p:sp>
      <p:sp>
        <p:nvSpPr>
          <p:cNvPr id="5" name="ตัวแทนท้ายกระดาษ 4">
            <a:extLst>
              <a:ext uri="{FF2B5EF4-FFF2-40B4-BE49-F238E27FC236}">
                <a16:creationId xmlns:a16="http://schemas.microsoft.com/office/drawing/2014/main" id="{C3B692DD-2B52-B444-D515-9E64D50AF7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6" name="ตัวแทนหมายเลขสไลด์ 5">
            <a:extLst>
              <a:ext uri="{FF2B5EF4-FFF2-40B4-BE49-F238E27FC236}">
                <a16:creationId xmlns:a16="http://schemas.microsoft.com/office/drawing/2014/main" id="{89DD9956-A4F9-B69B-20E7-C006E353AF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B6D8A8-6CE7-4B6F-917C-B867FE6B3B21}" type="slidenum">
              <a:rPr lang="th-TH" smtClean="0"/>
              <a:pPr/>
              <a:t>‹#›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34851127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ข้อความและชื่อเรื่อง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แนวตั้ง 1">
            <a:extLst>
              <a:ext uri="{FF2B5EF4-FFF2-40B4-BE49-F238E27FC236}">
                <a16:creationId xmlns:a16="http://schemas.microsoft.com/office/drawing/2014/main" id="{C6626241-CF71-2599-E1F8-3C4B0F9D062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th-TH"/>
              <a:t>คลิกเพื่อแก้ไขสไตล์ชื่อเรื่องต้นแบบ</a:t>
            </a:r>
          </a:p>
        </p:txBody>
      </p:sp>
      <p:sp>
        <p:nvSpPr>
          <p:cNvPr id="3" name="ตัวแทนข้อความแนวตั้ง 2">
            <a:extLst>
              <a:ext uri="{FF2B5EF4-FFF2-40B4-BE49-F238E27FC236}">
                <a16:creationId xmlns:a16="http://schemas.microsoft.com/office/drawing/2014/main" id="{9D959197-9FB0-9320-5380-30CB56E0F84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4" name="ตัวแทนวันที่ 3">
            <a:extLst>
              <a:ext uri="{FF2B5EF4-FFF2-40B4-BE49-F238E27FC236}">
                <a16:creationId xmlns:a16="http://schemas.microsoft.com/office/drawing/2014/main" id="{E47F08E8-0FF6-63E0-B4A1-75F6F767A8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46B783-017D-423A-86AD-64EC7EFFEE81}" type="datetimeFigureOut">
              <a:rPr lang="th-TH" smtClean="0"/>
              <a:pPr/>
              <a:t>03/09/66</a:t>
            </a:fld>
            <a:endParaRPr lang="th-TH" dirty="0"/>
          </a:p>
        </p:txBody>
      </p:sp>
      <p:sp>
        <p:nvSpPr>
          <p:cNvPr id="5" name="ตัวแทนท้ายกระดาษ 4">
            <a:extLst>
              <a:ext uri="{FF2B5EF4-FFF2-40B4-BE49-F238E27FC236}">
                <a16:creationId xmlns:a16="http://schemas.microsoft.com/office/drawing/2014/main" id="{92118397-338A-F2F7-F508-451EBF516A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6" name="ตัวแทนหมายเลขสไลด์ 5">
            <a:extLst>
              <a:ext uri="{FF2B5EF4-FFF2-40B4-BE49-F238E27FC236}">
                <a16:creationId xmlns:a16="http://schemas.microsoft.com/office/drawing/2014/main" id="{04A2A194-995B-9D7F-9854-448BD7CBBE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B6D8A8-6CE7-4B6F-917C-B867FE6B3B21}" type="slidenum">
              <a:rPr lang="th-TH" smtClean="0"/>
              <a:pPr/>
              <a:t>‹#›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41053213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ชื่อเรื่องและเนื้อห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07755632-8041-E3A4-C71B-987947D57F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</a:p>
        </p:txBody>
      </p:sp>
      <p:sp>
        <p:nvSpPr>
          <p:cNvPr id="3" name="ตัวแทนเนื้อหา 2">
            <a:extLst>
              <a:ext uri="{FF2B5EF4-FFF2-40B4-BE49-F238E27FC236}">
                <a16:creationId xmlns:a16="http://schemas.microsoft.com/office/drawing/2014/main" id="{CCD7CFBA-D909-7820-90D8-56E284CD3CF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4" name="ตัวแทนวันที่ 3">
            <a:extLst>
              <a:ext uri="{FF2B5EF4-FFF2-40B4-BE49-F238E27FC236}">
                <a16:creationId xmlns:a16="http://schemas.microsoft.com/office/drawing/2014/main" id="{CF7371F5-C535-D545-0C2B-01DBFA5C01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46B783-017D-423A-86AD-64EC7EFFEE81}" type="datetimeFigureOut">
              <a:rPr lang="th-TH" smtClean="0"/>
              <a:pPr/>
              <a:t>03/09/66</a:t>
            </a:fld>
            <a:endParaRPr lang="th-TH" dirty="0"/>
          </a:p>
        </p:txBody>
      </p:sp>
      <p:sp>
        <p:nvSpPr>
          <p:cNvPr id="5" name="ตัวแทนท้ายกระดาษ 4">
            <a:extLst>
              <a:ext uri="{FF2B5EF4-FFF2-40B4-BE49-F238E27FC236}">
                <a16:creationId xmlns:a16="http://schemas.microsoft.com/office/drawing/2014/main" id="{2657AEF6-60CF-2165-55B5-CBC332E61E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6" name="ตัวแทนหมายเลขสไลด์ 5">
            <a:extLst>
              <a:ext uri="{FF2B5EF4-FFF2-40B4-BE49-F238E27FC236}">
                <a16:creationId xmlns:a16="http://schemas.microsoft.com/office/drawing/2014/main" id="{68B9D4A5-5D91-0E29-CFDB-3E405700CF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B6D8A8-6CE7-4B6F-917C-B867FE6B3B21}" type="slidenum">
              <a:rPr lang="th-TH" smtClean="0"/>
              <a:pPr/>
              <a:t>‹#›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32000399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ส่วนหัวของ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242C8259-3B8E-356A-CDCE-109C98B951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</a:p>
        </p:txBody>
      </p:sp>
      <p:sp>
        <p:nvSpPr>
          <p:cNvPr id="3" name="ตัวแทนข้อความ 2">
            <a:extLst>
              <a:ext uri="{FF2B5EF4-FFF2-40B4-BE49-F238E27FC236}">
                <a16:creationId xmlns:a16="http://schemas.microsoft.com/office/drawing/2014/main" id="{82EF5BBA-F9FA-6E76-2C0C-72E1612796D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4" name="ตัวแทนวันที่ 3">
            <a:extLst>
              <a:ext uri="{FF2B5EF4-FFF2-40B4-BE49-F238E27FC236}">
                <a16:creationId xmlns:a16="http://schemas.microsoft.com/office/drawing/2014/main" id="{BB347660-E507-91C7-6194-83816893A8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46B783-017D-423A-86AD-64EC7EFFEE81}" type="datetimeFigureOut">
              <a:rPr lang="th-TH" smtClean="0"/>
              <a:pPr/>
              <a:t>03/09/66</a:t>
            </a:fld>
            <a:endParaRPr lang="th-TH" dirty="0"/>
          </a:p>
        </p:txBody>
      </p:sp>
      <p:sp>
        <p:nvSpPr>
          <p:cNvPr id="5" name="ตัวแทนท้ายกระดาษ 4">
            <a:extLst>
              <a:ext uri="{FF2B5EF4-FFF2-40B4-BE49-F238E27FC236}">
                <a16:creationId xmlns:a16="http://schemas.microsoft.com/office/drawing/2014/main" id="{B0D75D35-905E-4EDC-33B6-C39F47E38B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6" name="ตัวแทนหมายเลขสไลด์ 5">
            <a:extLst>
              <a:ext uri="{FF2B5EF4-FFF2-40B4-BE49-F238E27FC236}">
                <a16:creationId xmlns:a16="http://schemas.microsoft.com/office/drawing/2014/main" id="{A64E93F8-7182-51E3-59F1-9CE9E5F9B5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B6D8A8-6CE7-4B6F-917C-B867FE6B3B21}" type="slidenum">
              <a:rPr lang="th-TH" smtClean="0"/>
              <a:pPr/>
              <a:t>‹#›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34258074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เนื้อหา 2 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3CE41AE9-5D7E-8623-7897-4BE54A7A9A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</a:p>
        </p:txBody>
      </p:sp>
      <p:sp>
        <p:nvSpPr>
          <p:cNvPr id="3" name="ตัวแทนเนื้อหา 2">
            <a:extLst>
              <a:ext uri="{FF2B5EF4-FFF2-40B4-BE49-F238E27FC236}">
                <a16:creationId xmlns:a16="http://schemas.microsoft.com/office/drawing/2014/main" id="{342C1272-A818-A933-A405-207ACEC3D3E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4" name="ตัวแทนเนื้อหา 3">
            <a:extLst>
              <a:ext uri="{FF2B5EF4-FFF2-40B4-BE49-F238E27FC236}">
                <a16:creationId xmlns:a16="http://schemas.microsoft.com/office/drawing/2014/main" id="{E26A8FF9-4D6B-42A2-5CF8-5CCEA672396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5" name="ตัวแทนวันที่ 4">
            <a:extLst>
              <a:ext uri="{FF2B5EF4-FFF2-40B4-BE49-F238E27FC236}">
                <a16:creationId xmlns:a16="http://schemas.microsoft.com/office/drawing/2014/main" id="{6E5FC840-14E1-5991-D629-283CB2886C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46B783-017D-423A-86AD-64EC7EFFEE81}" type="datetimeFigureOut">
              <a:rPr lang="th-TH" smtClean="0"/>
              <a:pPr/>
              <a:t>03/09/66</a:t>
            </a:fld>
            <a:endParaRPr lang="th-TH" dirty="0"/>
          </a:p>
        </p:txBody>
      </p:sp>
      <p:sp>
        <p:nvSpPr>
          <p:cNvPr id="6" name="ตัวแทนท้ายกระดาษ 5">
            <a:extLst>
              <a:ext uri="{FF2B5EF4-FFF2-40B4-BE49-F238E27FC236}">
                <a16:creationId xmlns:a16="http://schemas.microsoft.com/office/drawing/2014/main" id="{FC68E30B-B5B0-89CB-8459-8E13E6D340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7" name="ตัวแทนหมายเลขสไลด์ 6">
            <a:extLst>
              <a:ext uri="{FF2B5EF4-FFF2-40B4-BE49-F238E27FC236}">
                <a16:creationId xmlns:a16="http://schemas.microsoft.com/office/drawing/2014/main" id="{98C1AE34-1C60-196C-4E82-63A4C8ABCF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B6D8A8-6CE7-4B6F-917C-B867FE6B3B21}" type="slidenum">
              <a:rPr lang="th-TH" smtClean="0"/>
              <a:pPr/>
              <a:t>‹#›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15401325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การเปรียบเทียบ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1F8E1B3D-EFC9-6D71-3B3E-EAAB8DEF1D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</a:p>
        </p:txBody>
      </p:sp>
      <p:sp>
        <p:nvSpPr>
          <p:cNvPr id="3" name="ตัวแทนข้อความ 2">
            <a:extLst>
              <a:ext uri="{FF2B5EF4-FFF2-40B4-BE49-F238E27FC236}">
                <a16:creationId xmlns:a16="http://schemas.microsoft.com/office/drawing/2014/main" id="{78B15872-99D7-A3B3-7E7A-38FBBC76771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4" name="ตัวแทนเนื้อหา 3">
            <a:extLst>
              <a:ext uri="{FF2B5EF4-FFF2-40B4-BE49-F238E27FC236}">
                <a16:creationId xmlns:a16="http://schemas.microsoft.com/office/drawing/2014/main" id="{E0255542-C4AE-1138-4BA7-2654889F058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5" name="ตัวแทนข้อความ 4">
            <a:extLst>
              <a:ext uri="{FF2B5EF4-FFF2-40B4-BE49-F238E27FC236}">
                <a16:creationId xmlns:a16="http://schemas.microsoft.com/office/drawing/2014/main" id="{F015A287-C298-3289-1E84-870AD6E6B6E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6" name="ตัวแทนเนื้อหา 5">
            <a:extLst>
              <a:ext uri="{FF2B5EF4-FFF2-40B4-BE49-F238E27FC236}">
                <a16:creationId xmlns:a16="http://schemas.microsoft.com/office/drawing/2014/main" id="{CD5E2DEC-513D-FB05-CD83-74F98FE4FE1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7" name="ตัวแทนวันที่ 6">
            <a:extLst>
              <a:ext uri="{FF2B5EF4-FFF2-40B4-BE49-F238E27FC236}">
                <a16:creationId xmlns:a16="http://schemas.microsoft.com/office/drawing/2014/main" id="{ADF1F509-2910-C600-7712-46E3E523EA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46B783-017D-423A-86AD-64EC7EFFEE81}" type="datetimeFigureOut">
              <a:rPr lang="th-TH" smtClean="0"/>
              <a:pPr/>
              <a:t>03/09/66</a:t>
            </a:fld>
            <a:endParaRPr lang="th-TH" dirty="0"/>
          </a:p>
        </p:txBody>
      </p:sp>
      <p:sp>
        <p:nvSpPr>
          <p:cNvPr id="8" name="ตัวแทนท้ายกระดาษ 7">
            <a:extLst>
              <a:ext uri="{FF2B5EF4-FFF2-40B4-BE49-F238E27FC236}">
                <a16:creationId xmlns:a16="http://schemas.microsoft.com/office/drawing/2014/main" id="{9C473EF4-EA5D-A56C-2360-31D1B0CC05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9" name="ตัวแทนหมายเลขสไลด์ 8">
            <a:extLst>
              <a:ext uri="{FF2B5EF4-FFF2-40B4-BE49-F238E27FC236}">
                <a16:creationId xmlns:a16="http://schemas.microsoft.com/office/drawing/2014/main" id="{6D735FE7-AE4A-F666-FA38-F6C2DE5074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B6D8A8-6CE7-4B6F-917C-B867FE6B3B21}" type="slidenum">
              <a:rPr lang="th-TH" smtClean="0"/>
              <a:pPr/>
              <a:t>‹#›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27993768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เฉพาะ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7440647D-B5D6-3B7A-6387-F6A2E11B17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</a:p>
        </p:txBody>
      </p:sp>
      <p:sp>
        <p:nvSpPr>
          <p:cNvPr id="3" name="ตัวแทนวันที่ 2">
            <a:extLst>
              <a:ext uri="{FF2B5EF4-FFF2-40B4-BE49-F238E27FC236}">
                <a16:creationId xmlns:a16="http://schemas.microsoft.com/office/drawing/2014/main" id="{F88108EC-4B85-5D13-273D-CF028BB405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46B783-017D-423A-86AD-64EC7EFFEE81}" type="datetimeFigureOut">
              <a:rPr lang="th-TH" smtClean="0"/>
              <a:pPr/>
              <a:t>03/09/66</a:t>
            </a:fld>
            <a:endParaRPr lang="th-TH" dirty="0"/>
          </a:p>
        </p:txBody>
      </p:sp>
      <p:sp>
        <p:nvSpPr>
          <p:cNvPr id="4" name="ตัวแทนท้ายกระดาษ 3">
            <a:extLst>
              <a:ext uri="{FF2B5EF4-FFF2-40B4-BE49-F238E27FC236}">
                <a16:creationId xmlns:a16="http://schemas.microsoft.com/office/drawing/2014/main" id="{560F54DF-2066-57F5-EE78-47D21D09C2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5" name="ตัวแทนหมายเลขสไลด์ 4">
            <a:extLst>
              <a:ext uri="{FF2B5EF4-FFF2-40B4-BE49-F238E27FC236}">
                <a16:creationId xmlns:a16="http://schemas.microsoft.com/office/drawing/2014/main" id="{FC4FBF44-AA04-D38F-0CAD-AAF4026B6F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B6D8A8-6CE7-4B6F-917C-B867FE6B3B21}" type="slidenum">
              <a:rPr lang="th-TH" smtClean="0"/>
              <a:pPr/>
              <a:t>‹#›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34642032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ว่างเปล่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วันที่ 1">
            <a:extLst>
              <a:ext uri="{FF2B5EF4-FFF2-40B4-BE49-F238E27FC236}">
                <a16:creationId xmlns:a16="http://schemas.microsoft.com/office/drawing/2014/main" id="{F46B71F8-EEF8-80C7-FE74-0E9F97E9E8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46B783-017D-423A-86AD-64EC7EFFEE81}" type="datetimeFigureOut">
              <a:rPr lang="th-TH" smtClean="0"/>
              <a:pPr/>
              <a:t>03/09/66</a:t>
            </a:fld>
            <a:endParaRPr lang="th-TH" dirty="0"/>
          </a:p>
        </p:txBody>
      </p:sp>
      <p:sp>
        <p:nvSpPr>
          <p:cNvPr id="3" name="ตัวแทนท้ายกระดาษ 2">
            <a:extLst>
              <a:ext uri="{FF2B5EF4-FFF2-40B4-BE49-F238E27FC236}">
                <a16:creationId xmlns:a16="http://schemas.microsoft.com/office/drawing/2014/main" id="{25D9237D-FE68-6283-4565-6987B1BD00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4" name="ตัวแทนหมายเลขสไลด์ 3">
            <a:extLst>
              <a:ext uri="{FF2B5EF4-FFF2-40B4-BE49-F238E27FC236}">
                <a16:creationId xmlns:a16="http://schemas.microsoft.com/office/drawing/2014/main" id="{041CE13C-CCC4-D7C0-C90B-ED731E3F05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B6D8A8-6CE7-4B6F-917C-B867FE6B3B21}" type="slidenum">
              <a:rPr lang="th-TH" smtClean="0"/>
              <a:pPr/>
              <a:t>‹#›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28235903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เนื้อหา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61F53077-7DFD-CA41-0479-1FF8D6230B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</a:p>
        </p:txBody>
      </p:sp>
      <p:sp>
        <p:nvSpPr>
          <p:cNvPr id="3" name="ตัวแทนเนื้อหา 2">
            <a:extLst>
              <a:ext uri="{FF2B5EF4-FFF2-40B4-BE49-F238E27FC236}">
                <a16:creationId xmlns:a16="http://schemas.microsoft.com/office/drawing/2014/main" id="{F8A024EC-27BD-20F0-31ED-86531128B73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4" name="ตัวแทนข้อความ 3">
            <a:extLst>
              <a:ext uri="{FF2B5EF4-FFF2-40B4-BE49-F238E27FC236}">
                <a16:creationId xmlns:a16="http://schemas.microsoft.com/office/drawing/2014/main" id="{31FEF674-38A8-B79E-0401-3F5F11C141D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5" name="ตัวแทนวันที่ 4">
            <a:extLst>
              <a:ext uri="{FF2B5EF4-FFF2-40B4-BE49-F238E27FC236}">
                <a16:creationId xmlns:a16="http://schemas.microsoft.com/office/drawing/2014/main" id="{C7EA0F71-B2DE-00EA-2060-A5724444CA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46B783-017D-423A-86AD-64EC7EFFEE81}" type="datetimeFigureOut">
              <a:rPr lang="th-TH" smtClean="0"/>
              <a:pPr/>
              <a:t>03/09/66</a:t>
            </a:fld>
            <a:endParaRPr lang="th-TH" dirty="0"/>
          </a:p>
        </p:txBody>
      </p:sp>
      <p:sp>
        <p:nvSpPr>
          <p:cNvPr id="6" name="ตัวแทนท้ายกระดาษ 5">
            <a:extLst>
              <a:ext uri="{FF2B5EF4-FFF2-40B4-BE49-F238E27FC236}">
                <a16:creationId xmlns:a16="http://schemas.microsoft.com/office/drawing/2014/main" id="{9E868D9A-9315-4CD1-6885-3564E73F8B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7" name="ตัวแทนหมายเลขสไลด์ 6">
            <a:extLst>
              <a:ext uri="{FF2B5EF4-FFF2-40B4-BE49-F238E27FC236}">
                <a16:creationId xmlns:a16="http://schemas.microsoft.com/office/drawing/2014/main" id="{6267523C-5E87-5840-AD9D-39334CD531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B6D8A8-6CE7-4B6F-917C-B867FE6B3B21}" type="slidenum">
              <a:rPr lang="th-TH" smtClean="0"/>
              <a:pPr/>
              <a:t>‹#›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15320923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รูปภาพ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A7930F7A-7363-DE6A-39BE-43F9786A7F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</a:p>
        </p:txBody>
      </p:sp>
      <p:sp>
        <p:nvSpPr>
          <p:cNvPr id="3" name="ตัวแทนรูปภาพ 2">
            <a:extLst>
              <a:ext uri="{FF2B5EF4-FFF2-40B4-BE49-F238E27FC236}">
                <a16:creationId xmlns:a16="http://schemas.microsoft.com/office/drawing/2014/main" id="{184B3208-3898-03DE-FCD6-144380FC9AA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h-TH" dirty="0"/>
          </a:p>
        </p:txBody>
      </p:sp>
      <p:sp>
        <p:nvSpPr>
          <p:cNvPr id="4" name="ตัวแทนข้อความ 3">
            <a:extLst>
              <a:ext uri="{FF2B5EF4-FFF2-40B4-BE49-F238E27FC236}">
                <a16:creationId xmlns:a16="http://schemas.microsoft.com/office/drawing/2014/main" id="{A77CE186-FA8C-CE4D-8E7A-948A7141280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5" name="ตัวแทนวันที่ 4">
            <a:extLst>
              <a:ext uri="{FF2B5EF4-FFF2-40B4-BE49-F238E27FC236}">
                <a16:creationId xmlns:a16="http://schemas.microsoft.com/office/drawing/2014/main" id="{FCD8AB38-9628-98D2-C70D-9D396E110E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46B783-017D-423A-86AD-64EC7EFFEE81}" type="datetimeFigureOut">
              <a:rPr lang="th-TH" smtClean="0"/>
              <a:pPr/>
              <a:t>03/09/66</a:t>
            </a:fld>
            <a:endParaRPr lang="th-TH" dirty="0"/>
          </a:p>
        </p:txBody>
      </p:sp>
      <p:sp>
        <p:nvSpPr>
          <p:cNvPr id="6" name="ตัวแทนท้ายกระดาษ 5">
            <a:extLst>
              <a:ext uri="{FF2B5EF4-FFF2-40B4-BE49-F238E27FC236}">
                <a16:creationId xmlns:a16="http://schemas.microsoft.com/office/drawing/2014/main" id="{D3CCE610-853A-5C11-2847-2A540053BD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7" name="ตัวแทนหมายเลขสไลด์ 6">
            <a:extLst>
              <a:ext uri="{FF2B5EF4-FFF2-40B4-BE49-F238E27FC236}">
                <a16:creationId xmlns:a16="http://schemas.microsoft.com/office/drawing/2014/main" id="{9F0CDDF2-C7C9-A2CC-1C54-B27C0148F2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B6D8A8-6CE7-4B6F-917C-B867FE6B3B21}" type="slidenum">
              <a:rPr lang="th-TH" smtClean="0"/>
              <a:pPr/>
              <a:t>‹#›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27703020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ชื่อเรื่อง 1">
            <a:extLst>
              <a:ext uri="{FF2B5EF4-FFF2-40B4-BE49-F238E27FC236}">
                <a16:creationId xmlns:a16="http://schemas.microsoft.com/office/drawing/2014/main" id="{87348190-D56E-B73A-7B0A-36AF4F6D36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h-TH"/>
              <a:t>คลิกเพื่อแก้ไขสไตล์ชื่อเรื่องต้นแบบ</a:t>
            </a:r>
          </a:p>
        </p:txBody>
      </p:sp>
      <p:sp>
        <p:nvSpPr>
          <p:cNvPr id="3" name="ตัวแทนข้อความ 2">
            <a:extLst>
              <a:ext uri="{FF2B5EF4-FFF2-40B4-BE49-F238E27FC236}">
                <a16:creationId xmlns:a16="http://schemas.microsoft.com/office/drawing/2014/main" id="{C7D98470-B2EA-E1B7-DF20-4D2275745D9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4" name="ตัวแทนวันที่ 3">
            <a:extLst>
              <a:ext uri="{FF2B5EF4-FFF2-40B4-BE49-F238E27FC236}">
                <a16:creationId xmlns:a16="http://schemas.microsoft.com/office/drawing/2014/main" id="{532FD7BE-0B6B-2253-88FC-24B82B8CB37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46B783-017D-423A-86AD-64EC7EFFEE81}" type="datetimeFigureOut">
              <a:rPr lang="th-TH" smtClean="0"/>
              <a:pPr/>
              <a:t>03/09/66</a:t>
            </a:fld>
            <a:endParaRPr lang="th-TH" dirty="0"/>
          </a:p>
        </p:txBody>
      </p:sp>
      <p:sp>
        <p:nvSpPr>
          <p:cNvPr id="5" name="ตัวแทนท้ายกระดาษ 4">
            <a:extLst>
              <a:ext uri="{FF2B5EF4-FFF2-40B4-BE49-F238E27FC236}">
                <a16:creationId xmlns:a16="http://schemas.microsoft.com/office/drawing/2014/main" id="{EEA7C981-3176-6253-CFAD-86C8F293E89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h-TH" dirty="0"/>
          </a:p>
        </p:txBody>
      </p:sp>
      <p:sp>
        <p:nvSpPr>
          <p:cNvPr id="6" name="ตัวแทนหมายเลขสไลด์ 5">
            <a:extLst>
              <a:ext uri="{FF2B5EF4-FFF2-40B4-BE49-F238E27FC236}">
                <a16:creationId xmlns:a16="http://schemas.microsoft.com/office/drawing/2014/main" id="{F2F75C9D-3D92-B044-EE24-680261F008F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B6D8A8-6CE7-4B6F-917C-B867FE6B3B21}" type="slidenum">
              <a:rPr lang="th-TH" smtClean="0"/>
              <a:pPr/>
              <a:t>‹#›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14898981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h-TH"/>
      </a:defPPr>
      <a:lvl1pPr marL="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3FC59371-0FD4-D62C-4689-0EDF0BEE134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968638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4AD118A-0C5F-D20C-59C7-3AEBDE10F9C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ECB14FA1-0013-F522-842C-C8E8FAE8305A}"/>
              </a:ext>
            </a:extLst>
          </p:cNvPr>
          <p:cNvSpPr txBox="1"/>
          <p:nvPr/>
        </p:nvSpPr>
        <p:spPr>
          <a:xfrm>
            <a:off x="1017818" y="141179"/>
            <a:ext cx="10156363" cy="6771084"/>
          </a:xfrm>
          <a:prstGeom prst="rect">
            <a:avLst/>
          </a:prstGeom>
          <a:noFill/>
        </p:spPr>
        <p:txBody>
          <a:bodyPr wrap="square" rtlCol="0" anchor="ctr" anchorCtr="1">
            <a:spAutoFit/>
          </a:bodyPr>
          <a:lstStyle>
            <a:defPPr>
              <a:defRPr lang="th-TH"/>
            </a:defPPr>
            <a:lvl1pPr marL="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90000"/>
              </a:lnSpc>
            </a:pPr>
            <a:r>
              <a:rPr lang="th-TH" sz="8000" b="1" dirty="0">
                <a:solidFill>
                  <a:srgbClr val="13223D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ปฐมกาล 11:6</a:t>
            </a:r>
            <a:endParaRPr lang="en-US" sz="8000" b="1" dirty="0">
              <a:solidFill>
                <a:srgbClr val="13223D"/>
              </a:solidFill>
              <a:latin typeface="Angsana New" panose="02020603050405020304" pitchFamily="18" charset="-34"/>
              <a:cs typeface="Angsana New" panose="02020603050405020304" pitchFamily="18" charset="-34"/>
            </a:endParaRPr>
          </a:p>
          <a:p>
            <a:pPr algn="ctr">
              <a:lnSpc>
                <a:spcPct val="90000"/>
              </a:lnSpc>
            </a:pPr>
            <a:r>
              <a:rPr lang="th-TH" sz="8000" b="1" dirty="0">
                <a:solidFill>
                  <a:srgbClr val="13223D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องค์พระผู้เป็นเจ้าตรัสว่า</a:t>
            </a:r>
            <a:endParaRPr lang="en-US" sz="8000" b="1" dirty="0">
              <a:solidFill>
                <a:srgbClr val="13223D"/>
              </a:solidFill>
              <a:latin typeface="Angsana New" panose="02020603050405020304" pitchFamily="18" charset="-34"/>
              <a:cs typeface="Angsana New" panose="02020603050405020304" pitchFamily="18" charset="-34"/>
            </a:endParaRPr>
          </a:p>
          <a:p>
            <a:pPr algn="ctr">
              <a:lnSpc>
                <a:spcPct val="90000"/>
              </a:lnSpc>
            </a:pPr>
            <a:r>
              <a:rPr lang="th-TH" sz="8000" b="1" dirty="0">
                <a:solidFill>
                  <a:srgbClr val="13223D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“คนเหล่านี้เป็นชนชาติเดียวกัน</a:t>
            </a:r>
            <a:endParaRPr lang="en-US" sz="8000" b="1" dirty="0">
              <a:solidFill>
                <a:srgbClr val="13223D"/>
              </a:solidFill>
              <a:latin typeface="Angsana New" panose="02020603050405020304" pitchFamily="18" charset="-34"/>
              <a:cs typeface="Angsana New" panose="02020603050405020304" pitchFamily="18" charset="-34"/>
            </a:endParaRPr>
          </a:p>
          <a:p>
            <a:pPr algn="ctr">
              <a:lnSpc>
                <a:spcPct val="90000"/>
              </a:lnSpc>
            </a:pPr>
            <a:r>
              <a:rPr lang="th-TH" sz="8000" b="1" dirty="0">
                <a:solidFill>
                  <a:srgbClr val="13223D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พูดภาษาเดียวกัน</a:t>
            </a:r>
            <a:r>
              <a:rPr lang="en-US" sz="8000" b="1" dirty="0">
                <a:solidFill>
                  <a:srgbClr val="13223D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 </a:t>
            </a:r>
            <a:r>
              <a:rPr lang="th-TH" sz="8000" b="1" dirty="0">
                <a:solidFill>
                  <a:srgbClr val="13223D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 ยังริเริ่มทำงานได้ถึงเพียงนี้</a:t>
            </a:r>
            <a:r>
              <a:rPr lang="en-US" sz="8000" b="1" dirty="0">
                <a:solidFill>
                  <a:srgbClr val="13223D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 </a:t>
            </a:r>
            <a:r>
              <a:rPr lang="th-TH" sz="8000" b="1" dirty="0">
                <a:solidFill>
                  <a:srgbClr val="13223D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 ต่อไปถ้าเขาวางแผน</a:t>
            </a:r>
            <a:endParaRPr lang="en-US" sz="8000" b="1" dirty="0">
              <a:solidFill>
                <a:srgbClr val="13223D"/>
              </a:solidFill>
              <a:latin typeface="Angsana New" panose="02020603050405020304" pitchFamily="18" charset="-34"/>
              <a:cs typeface="Angsana New" panose="02020603050405020304" pitchFamily="18" charset="-34"/>
            </a:endParaRPr>
          </a:p>
          <a:p>
            <a:pPr algn="ctr">
              <a:lnSpc>
                <a:spcPct val="85000"/>
              </a:lnSpc>
            </a:pPr>
            <a:r>
              <a:rPr lang="th-TH" sz="8000" b="1" dirty="0">
                <a:solidFill>
                  <a:srgbClr val="13223D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จะทำอะไรก็จะทำได้ทุกอย่าง</a:t>
            </a:r>
          </a:p>
        </p:txBody>
      </p:sp>
    </p:spTree>
    <p:extLst>
      <p:ext uri="{BB962C8B-B14F-4D97-AF65-F5344CB8AC3E}">
        <p14:creationId xmlns:p14="http://schemas.microsoft.com/office/powerpoint/2010/main" val="159396273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4AD118A-0C5F-D20C-59C7-3AEBDE10F9C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ECB14FA1-0013-F522-842C-C8E8FAE8305A}"/>
              </a:ext>
            </a:extLst>
          </p:cNvPr>
          <p:cNvSpPr txBox="1"/>
          <p:nvPr/>
        </p:nvSpPr>
        <p:spPr>
          <a:xfrm>
            <a:off x="1017818" y="1249174"/>
            <a:ext cx="10156363" cy="4555093"/>
          </a:xfrm>
          <a:prstGeom prst="rect">
            <a:avLst/>
          </a:prstGeom>
          <a:noFill/>
        </p:spPr>
        <p:txBody>
          <a:bodyPr wrap="square" rtlCol="0" anchor="ctr" anchorCtr="1">
            <a:spAutoFit/>
          </a:bodyPr>
          <a:lstStyle>
            <a:defPPr>
              <a:defRPr lang="th-TH"/>
            </a:defPPr>
            <a:lvl1pPr marL="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90000"/>
              </a:lnSpc>
            </a:pPr>
            <a:r>
              <a:rPr lang="th-TH" sz="8000" b="1" dirty="0">
                <a:solidFill>
                  <a:srgbClr val="13223D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ปฐมกาล 11:7</a:t>
            </a:r>
            <a:endParaRPr lang="en-US" sz="8000" b="1" dirty="0">
              <a:solidFill>
                <a:srgbClr val="13223D"/>
              </a:solidFill>
              <a:latin typeface="Angsana New" panose="02020603050405020304" pitchFamily="18" charset="-34"/>
              <a:cs typeface="Angsana New" panose="02020603050405020304" pitchFamily="18" charset="-34"/>
            </a:endParaRPr>
          </a:p>
          <a:p>
            <a:pPr algn="ctr">
              <a:lnSpc>
                <a:spcPct val="90000"/>
              </a:lnSpc>
            </a:pPr>
            <a:r>
              <a:rPr lang="th-TH" sz="8000" b="1" dirty="0">
                <a:solidFill>
                  <a:srgbClr val="13223D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มาเถิด ให้เราลงไปทำให้เขา</a:t>
            </a:r>
            <a:endParaRPr lang="en-US" sz="8000" b="1" dirty="0">
              <a:solidFill>
                <a:srgbClr val="13223D"/>
              </a:solidFill>
              <a:latin typeface="Angsana New" panose="02020603050405020304" pitchFamily="18" charset="-34"/>
              <a:cs typeface="Angsana New" panose="02020603050405020304" pitchFamily="18" charset="-34"/>
            </a:endParaRPr>
          </a:p>
          <a:p>
            <a:pPr algn="ctr">
              <a:lnSpc>
                <a:spcPct val="90000"/>
              </a:lnSpc>
            </a:pPr>
            <a:r>
              <a:rPr lang="th-TH" sz="8000" b="1" dirty="0">
                <a:solidFill>
                  <a:srgbClr val="13223D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มีภาษาสับสนแตกต่างกันออกไป</a:t>
            </a:r>
            <a:endParaRPr lang="en-US" sz="8000" b="1" dirty="0">
              <a:solidFill>
                <a:srgbClr val="13223D"/>
              </a:solidFill>
              <a:latin typeface="Angsana New" panose="02020603050405020304" pitchFamily="18" charset="-34"/>
              <a:cs typeface="Angsana New" panose="02020603050405020304" pitchFamily="18" charset="-34"/>
            </a:endParaRPr>
          </a:p>
          <a:p>
            <a:pPr algn="ctr">
              <a:lnSpc>
                <a:spcPct val="90000"/>
              </a:lnSpc>
            </a:pPr>
            <a:r>
              <a:rPr lang="th-TH" sz="8000" b="1" dirty="0">
                <a:solidFill>
                  <a:srgbClr val="13223D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เพื่อเขาจะได้ไม่เข้าใจกัน”</a:t>
            </a:r>
          </a:p>
        </p:txBody>
      </p:sp>
    </p:spTree>
    <p:extLst>
      <p:ext uri="{BB962C8B-B14F-4D97-AF65-F5344CB8AC3E}">
        <p14:creationId xmlns:p14="http://schemas.microsoft.com/office/powerpoint/2010/main" val="374338651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4AD118A-0C5F-D20C-59C7-3AEBDE10F9C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ECB14FA1-0013-F522-842C-C8E8FAE8305A}"/>
              </a:ext>
            </a:extLst>
          </p:cNvPr>
          <p:cNvSpPr txBox="1"/>
          <p:nvPr/>
        </p:nvSpPr>
        <p:spPr>
          <a:xfrm>
            <a:off x="1017818" y="695176"/>
            <a:ext cx="10156363" cy="5663089"/>
          </a:xfrm>
          <a:prstGeom prst="rect">
            <a:avLst/>
          </a:prstGeom>
          <a:noFill/>
        </p:spPr>
        <p:txBody>
          <a:bodyPr wrap="square" rtlCol="0" anchor="ctr" anchorCtr="1">
            <a:spAutoFit/>
          </a:bodyPr>
          <a:lstStyle>
            <a:defPPr>
              <a:defRPr lang="th-TH"/>
            </a:defPPr>
            <a:lvl1pPr marL="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90000"/>
              </a:lnSpc>
            </a:pPr>
            <a:r>
              <a:rPr lang="th-TH" sz="8000" b="1" dirty="0">
                <a:solidFill>
                  <a:srgbClr val="13223D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ปฐมกาล 11:8</a:t>
            </a:r>
            <a:endParaRPr lang="en-US" sz="8000" b="1" dirty="0">
              <a:solidFill>
                <a:srgbClr val="13223D"/>
              </a:solidFill>
              <a:latin typeface="Angsana New" panose="02020603050405020304" pitchFamily="18" charset="-34"/>
              <a:cs typeface="Angsana New" panose="02020603050405020304" pitchFamily="18" charset="-34"/>
            </a:endParaRPr>
          </a:p>
          <a:p>
            <a:pPr algn="ctr">
              <a:lnSpc>
                <a:spcPct val="90000"/>
              </a:lnSpc>
            </a:pPr>
            <a:r>
              <a:rPr lang="th-TH" sz="8000" b="1" dirty="0">
                <a:solidFill>
                  <a:srgbClr val="13223D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ดังนั้นองค์พระผู้เป็นเจ้า</a:t>
            </a:r>
            <a:endParaRPr lang="en-US" sz="8000" b="1" dirty="0">
              <a:solidFill>
                <a:srgbClr val="13223D"/>
              </a:solidFill>
              <a:latin typeface="Angsana New" panose="02020603050405020304" pitchFamily="18" charset="-34"/>
              <a:cs typeface="Angsana New" panose="02020603050405020304" pitchFamily="18" charset="-34"/>
            </a:endParaRPr>
          </a:p>
          <a:p>
            <a:pPr algn="ctr">
              <a:lnSpc>
                <a:spcPct val="90000"/>
              </a:lnSpc>
            </a:pPr>
            <a:r>
              <a:rPr lang="th-TH" sz="8000" b="1" dirty="0">
                <a:solidFill>
                  <a:srgbClr val="13223D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จึงทรงทำให้พวกเขากระจัดกระจายจากที่นั่นออกไปทั่วทั้งโลก</a:t>
            </a:r>
            <a:endParaRPr lang="en-US" sz="8000" b="1" dirty="0">
              <a:solidFill>
                <a:srgbClr val="13223D"/>
              </a:solidFill>
              <a:latin typeface="Angsana New" panose="02020603050405020304" pitchFamily="18" charset="-34"/>
              <a:cs typeface="Angsana New" panose="02020603050405020304" pitchFamily="18" charset="-34"/>
            </a:endParaRPr>
          </a:p>
          <a:p>
            <a:pPr algn="ctr">
              <a:lnSpc>
                <a:spcPct val="90000"/>
              </a:lnSpc>
            </a:pPr>
            <a:r>
              <a:rPr lang="th-TH" sz="8000" b="1" dirty="0">
                <a:solidFill>
                  <a:srgbClr val="13223D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และพวกเขาก็หยุดสร้างเมืองนั้น</a:t>
            </a:r>
          </a:p>
        </p:txBody>
      </p:sp>
    </p:spTree>
    <p:extLst>
      <p:ext uri="{BB962C8B-B14F-4D97-AF65-F5344CB8AC3E}">
        <p14:creationId xmlns:p14="http://schemas.microsoft.com/office/powerpoint/2010/main" val="393129131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4AD118A-0C5F-D20C-59C7-3AEBDE10F9C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ECB14FA1-0013-F522-842C-C8E8FAE8305A}"/>
              </a:ext>
            </a:extLst>
          </p:cNvPr>
          <p:cNvSpPr txBox="1"/>
          <p:nvPr/>
        </p:nvSpPr>
        <p:spPr>
          <a:xfrm>
            <a:off x="1017818" y="718325"/>
            <a:ext cx="10156363" cy="5663089"/>
          </a:xfrm>
          <a:prstGeom prst="rect">
            <a:avLst/>
          </a:prstGeom>
          <a:noFill/>
        </p:spPr>
        <p:txBody>
          <a:bodyPr wrap="square" rtlCol="0" anchor="ctr" anchorCtr="1">
            <a:spAutoFit/>
          </a:bodyPr>
          <a:lstStyle>
            <a:defPPr>
              <a:defRPr lang="th-TH"/>
            </a:defPPr>
            <a:lvl1pPr marL="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90000"/>
              </a:lnSpc>
            </a:pPr>
            <a:r>
              <a:rPr lang="th-TH" sz="8000" b="1" dirty="0">
                <a:solidFill>
                  <a:srgbClr val="13223D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ปฐมกาล 11:9</a:t>
            </a:r>
            <a:endParaRPr lang="en-US" sz="8000" b="1" dirty="0">
              <a:solidFill>
                <a:srgbClr val="13223D"/>
              </a:solidFill>
              <a:latin typeface="Angsana New" panose="02020603050405020304" pitchFamily="18" charset="-34"/>
              <a:cs typeface="Angsana New" panose="02020603050405020304" pitchFamily="18" charset="-34"/>
            </a:endParaRPr>
          </a:p>
          <a:p>
            <a:pPr algn="ctr">
              <a:lnSpc>
                <a:spcPct val="90000"/>
              </a:lnSpc>
            </a:pPr>
            <a:r>
              <a:rPr lang="th-TH" sz="8000" b="1" dirty="0">
                <a:solidFill>
                  <a:srgbClr val="13223D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ด้วยเหตุนี้เมืองนั้นจึงได้ชื่อว่าบาเบลเพราะที่นั่นเป็นที่ที่องค์พระผู้เป็นเจ้าทรงกระทำให้ภาษาของโลกสับสนแตกต่างกันออกไป</a:t>
            </a:r>
            <a:r>
              <a:rPr lang="en-US" sz="8000" b="1" dirty="0">
                <a:solidFill>
                  <a:srgbClr val="13223D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…</a:t>
            </a:r>
            <a:endParaRPr lang="th-TH" sz="8000" b="1" dirty="0">
              <a:solidFill>
                <a:srgbClr val="13223D"/>
              </a:solidFill>
              <a:latin typeface="Angsana New" panose="02020603050405020304" pitchFamily="18" charset="-34"/>
              <a:cs typeface="Angsana New" panose="02020603050405020304" pitchFamily="18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9947487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4AD118A-0C5F-D20C-59C7-3AEBDE10F9C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ECB14FA1-0013-F522-842C-C8E8FAE8305A}"/>
              </a:ext>
            </a:extLst>
          </p:cNvPr>
          <p:cNvSpPr txBox="1"/>
          <p:nvPr/>
        </p:nvSpPr>
        <p:spPr>
          <a:xfrm>
            <a:off x="1017818" y="1895769"/>
            <a:ext cx="10156363" cy="3447098"/>
          </a:xfrm>
          <a:prstGeom prst="rect">
            <a:avLst/>
          </a:prstGeom>
          <a:noFill/>
        </p:spPr>
        <p:txBody>
          <a:bodyPr wrap="square" rtlCol="0" anchor="ctr" anchorCtr="1">
            <a:spAutoFit/>
          </a:bodyPr>
          <a:lstStyle>
            <a:defPPr>
              <a:defRPr lang="th-TH"/>
            </a:defPPr>
            <a:lvl1pPr marL="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90000"/>
              </a:lnSpc>
            </a:pPr>
            <a:r>
              <a:rPr lang="en-US" sz="8000" b="1" dirty="0">
                <a:solidFill>
                  <a:srgbClr val="13223D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…</a:t>
            </a:r>
            <a:r>
              <a:rPr lang="th-TH" sz="8000" b="1" dirty="0">
                <a:solidFill>
                  <a:srgbClr val="13223D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องค์พระผู้เป็นเจ้า</a:t>
            </a:r>
            <a:endParaRPr lang="en-US" sz="8000" b="1" dirty="0">
              <a:solidFill>
                <a:srgbClr val="13223D"/>
              </a:solidFill>
              <a:latin typeface="Angsana New" panose="02020603050405020304" pitchFamily="18" charset="-34"/>
              <a:cs typeface="Angsana New" panose="02020603050405020304" pitchFamily="18" charset="-34"/>
            </a:endParaRPr>
          </a:p>
          <a:p>
            <a:pPr algn="ctr">
              <a:lnSpc>
                <a:spcPct val="90000"/>
              </a:lnSpc>
            </a:pPr>
            <a:r>
              <a:rPr lang="th-TH" sz="8000" b="1" dirty="0">
                <a:solidFill>
                  <a:srgbClr val="13223D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ทรงทำให้พวกเขากระจัดกระจายไปอาศัยอยู่ทั่วทั้งโลก</a:t>
            </a:r>
          </a:p>
        </p:txBody>
      </p:sp>
    </p:spTree>
    <p:extLst>
      <p:ext uri="{BB962C8B-B14F-4D97-AF65-F5344CB8AC3E}">
        <p14:creationId xmlns:p14="http://schemas.microsoft.com/office/powerpoint/2010/main" val="116124138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4AD118A-0C5F-D20C-59C7-3AEBDE10F9C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ECB14FA1-0013-F522-842C-C8E8FAE8305A}"/>
              </a:ext>
            </a:extLst>
          </p:cNvPr>
          <p:cNvSpPr txBox="1"/>
          <p:nvPr/>
        </p:nvSpPr>
        <p:spPr>
          <a:xfrm>
            <a:off x="1017818" y="1895769"/>
            <a:ext cx="10156363" cy="3447098"/>
          </a:xfrm>
          <a:prstGeom prst="rect">
            <a:avLst/>
          </a:prstGeom>
          <a:noFill/>
        </p:spPr>
        <p:txBody>
          <a:bodyPr wrap="square" rtlCol="0" anchor="ctr" anchorCtr="1">
            <a:spAutoFit/>
          </a:bodyPr>
          <a:lstStyle>
            <a:defPPr>
              <a:defRPr lang="th-TH"/>
            </a:defPPr>
            <a:lvl1pPr marL="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90000"/>
              </a:lnSpc>
            </a:pPr>
            <a:r>
              <a:rPr lang="th-TH" sz="8000" b="1" dirty="0">
                <a:solidFill>
                  <a:srgbClr val="13223D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1.2</a:t>
            </a:r>
            <a:r>
              <a:rPr lang="en-US" sz="8000" b="1" dirty="0">
                <a:solidFill>
                  <a:srgbClr val="13223D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  </a:t>
            </a:r>
            <a:r>
              <a:rPr lang="th-TH" sz="8000" b="1" dirty="0">
                <a:solidFill>
                  <a:srgbClr val="13223D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เมื่อเราเป็นน้ำหนึ่งใจเดียวกัน</a:t>
            </a:r>
            <a:endParaRPr lang="en-US" sz="8000" b="1" dirty="0">
              <a:solidFill>
                <a:srgbClr val="13223D"/>
              </a:solidFill>
              <a:latin typeface="Angsana New" panose="02020603050405020304" pitchFamily="18" charset="-34"/>
              <a:cs typeface="Angsana New" panose="02020603050405020304" pitchFamily="18" charset="-34"/>
            </a:endParaRPr>
          </a:p>
          <a:p>
            <a:pPr algn="ctr">
              <a:lnSpc>
                <a:spcPct val="90000"/>
              </a:lnSpc>
            </a:pPr>
            <a:r>
              <a:rPr lang="th-TH" sz="8000" b="1" dirty="0">
                <a:solidFill>
                  <a:srgbClr val="13223D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เราก็ได้รับพระพรอย่างมากล้น</a:t>
            </a:r>
            <a:endParaRPr lang="en-US" sz="8000" b="1" dirty="0">
              <a:solidFill>
                <a:srgbClr val="13223D"/>
              </a:solidFill>
              <a:latin typeface="Angsana New" panose="02020603050405020304" pitchFamily="18" charset="-34"/>
              <a:cs typeface="Angsana New" panose="02020603050405020304" pitchFamily="18" charset="-34"/>
            </a:endParaRPr>
          </a:p>
          <a:p>
            <a:pPr algn="ctr">
              <a:lnSpc>
                <a:spcPct val="90000"/>
              </a:lnSpc>
            </a:pPr>
            <a:r>
              <a:rPr lang="th-TH" sz="8000" b="1" dirty="0">
                <a:solidFill>
                  <a:srgbClr val="13223D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- สดุดี 133:1-3</a:t>
            </a:r>
          </a:p>
        </p:txBody>
      </p:sp>
    </p:spTree>
    <p:extLst>
      <p:ext uri="{BB962C8B-B14F-4D97-AF65-F5344CB8AC3E}">
        <p14:creationId xmlns:p14="http://schemas.microsoft.com/office/powerpoint/2010/main" val="401180056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4AD118A-0C5F-D20C-59C7-3AEBDE10F9C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ECB14FA1-0013-F522-842C-C8E8FAE8305A}"/>
              </a:ext>
            </a:extLst>
          </p:cNvPr>
          <p:cNvSpPr txBox="1"/>
          <p:nvPr/>
        </p:nvSpPr>
        <p:spPr>
          <a:xfrm>
            <a:off x="1017818" y="1151453"/>
            <a:ext cx="10156363" cy="4555093"/>
          </a:xfrm>
          <a:prstGeom prst="rect">
            <a:avLst/>
          </a:prstGeom>
          <a:noFill/>
        </p:spPr>
        <p:txBody>
          <a:bodyPr wrap="square" rtlCol="0" anchor="ctr" anchorCtr="1">
            <a:spAutoFit/>
          </a:bodyPr>
          <a:lstStyle>
            <a:defPPr>
              <a:defRPr lang="th-TH"/>
            </a:defPPr>
            <a:lvl1pPr marL="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90000"/>
              </a:lnSpc>
            </a:pPr>
            <a:r>
              <a:rPr lang="th-TH" sz="8000" b="1" dirty="0">
                <a:solidFill>
                  <a:srgbClr val="13223D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สดุดี 133:1</a:t>
            </a:r>
          </a:p>
          <a:p>
            <a:pPr algn="ctr">
              <a:lnSpc>
                <a:spcPct val="90000"/>
              </a:lnSpc>
            </a:pPr>
            <a:r>
              <a:rPr lang="th-TH" sz="8000" b="1" dirty="0">
                <a:solidFill>
                  <a:srgbClr val="13223D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เป็นการดีและน่าชื่นใจยิ่งนัก</a:t>
            </a:r>
          </a:p>
          <a:p>
            <a:pPr algn="ctr">
              <a:lnSpc>
                <a:spcPct val="90000"/>
              </a:lnSpc>
            </a:pPr>
            <a:r>
              <a:rPr lang="th-TH" sz="8000" b="1" dirty="0">
                <a:solidFill>
                  <a:srgbClr val="13223D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เมื่อพี่น้องอาศัยอยู่ด้วยกัน</a:t>
            </a:r>
            <a:endParaRPr lang="en-US" sz="8000" b="1" dirty="0">
              <a:solidFill>
                <a:srgbClr val="13223D"/>
              </a:solidFill>
              <a:latin typeface="Angsana New" panose="02020603050405020304" pitchFamily="18" charset="-34"/>
              <a:cs typeface="Angsana New" panose="02020603050405020304" pitchFamily="18" charset="-34"/>
            </a:endParaRPr>
          </a:p>
          <a:p>
            <a:pPr algn="ctr">
              <a:lnSpc>
                <a:spcPct val="90000"/>
              </a:lnSpc>
            </a:pPr>
            <a:r>
              <a:rPr lang="th-TH" sz="8000" b="1" dirty="0">
                <a:solidFill>
                  <a:srgbClr val="13223D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เป็นน้ำหนึ่งใจเดียวกัน!</a:t>
            </a:r>
          </a:p>
        </p:txBody>
      </p:sp>
    </p:spTree>
    <p:extLst>
      <p:ext uri="{BB962C8B-B14F-4D97-AF65-F5344CB8AC3E}">
        <p14:creationId xmlns:p14="http://schemas.microsoft.com/office/powerpoint/2010/main" val="239016222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4AD118A-0C5F-D20C-59C7-3AEBDE10F9C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ECB14FA1-0013-F522-842C-C8E8FAE8305A}"/>
              </a:ext>
            </a:extLst>
          </p:cNvPr>
          <p:cNvSpPr txBox="1"/>
          <p:nvPr/>
        </p:nvSpPr>
        <p:spPr>
          <a:xfrm>
            <a:off x="1017818" y="321762"/>
            <a:ext cx="10156363" cy="6417141"/>
          </a:xfrm>
          <a:prstGeom prst="rect">
            <a:avLst/>
          </a:prstGeom>
          <a:noFill/>
        </p:spPr>
        <p:txBody>
          <a:bodyPr wrap="square" rtlCol="0" anchor="ctr" anchorCtr="1">
            <a:spAutoFit/>
          </a:bodyPr>
          <a:lstStyle>
            <a:defPPr>
              <a:defRPr lang="th-TH"/>
            </a:defPPr>
            <a:lvl1pPr marL="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85000"/>
              </a:lnSpc>
            </a:pPr>
            <a:r>
              <a:rPr lang="th-TH" sz="8000" b="1" dirty="0">
                <a:solidFill>
                  <a:srgbClr val="13223D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สดุดี 133:2</a:t>
            </a:r>
            <a:endParaRPr lang="en-US" sz="8000" b="1" dirty="0">
              <a:solidFill>
                <a:srgbClr val="13223D"/>
              </a:solidFill>
              <a:latin typeface="Angsana New" panose="02020603050405020304" pitchFamily="18" charset="-34"/>
              <a:cs typeface="Angsana New" panose="02020603050405020304" pitchFamily="18" charset="-34"/>
            </a:endParaRPr>
          </a:p>
          <a:p>
            <a:pPr algn="ctr">
              <a:lnSpc>
                <a:spcPct val="85000"/>
              </a:lnSpc>
            </a:pPr>
            <a:r>
              <a:rPr lang="th-TH" sz="8000" b="1" dirty="0">
                <a:solidFill>
                  <a:srgbClr val="13223D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เหมือนน้ำมันล้ำค่า</a:t>
            </a:r>
            <a:endParaRPr lang="en-US" sz="8000" b="1" dirty="0">
              <a:solidFill>
                <a:srgbClr val="13223D"/>
              </a:solidFill>
              <a:latin typeface="Angsana New" panose="02020603050405020304" pitchFamily="18" charset="-34"/>
              <a:cs typeface="Angsana New" panose="02020603050405020304" pitchFamily="18" charset="-34"/>
            </a:endParaRPr>
          </a:p>
          <a:p>
            <a:pPr algn="ctr">
              <a:lnSpc>
                <a:spcPct val="85000"/>
              </a:lnSpc>
            </a:pPr>
            <a:r>
              <a:rPr lang="th-TH" sz="8000" b="1" dirty="0">
                <a:solidFill>
                  <a:srgbClr val="13223D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หลั่งรินลงบนศีรษะ</a:t>
            </a:r>
          </a:p>
          <a:p>
            <a:pPr algn="ctr">
              <a:lnSpc>
                <a:spcPct val="85000"/>
              </a:lnSpc>
            </a:pPr>
            <a:r>
              <a:rPr lang="th-TH" sz="8000" b="1" dirty="0">
                <a:solidFill>
                  <a:srgbClr val="13223D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ไหลลงมาบนหนวดเครา</a:t>
            </a:r>
          </a:p>
          <a:p>
            <a:pPr algn="ctr">
              <a:lnSpc>
                <a:spcPct val="85000"/>
              </a:lnSpc>
            </a:pPr>
            <a:r>
              <a:rPr lang="th-TH" sz="8000" b="1" dirty="0">
                <a:solidFill>
                  <a:srgbClr val="13223D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ไหลลงมาบนหนวดเคราของอาโรน</a:t>
            </a:r>
          </a:p>
          <a:p>
            <a:pPr algn="ctr">
              <a:lnSpc>
                <a:spcPct val="85000"/>
              </a:lnSpc>
            </a:pPr>
            <a:r>
              <a:rPr lang="th-TH" sz="8000" b="1" dirty="0">
                <a:solidFill>
                  <a:srgbClr val="13223D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ไหลลงบนคอเสื้อของเขา</a:t>
            </a:r>
          </a:p>
        </p:txBody>
      </p:sp>
    </p:spTree>
    <p:extLst>
      <p:ext uri="{BB962C8B-B14F-4D97-AF65-F5344CB8AC3E}">
        <p14:creationId xmlns:p14="http://schemas.microsoft.com/office/powerpoint/2010/main" val="355943548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4AD118A-0C5F-D20C-59C7-3AEBDE10F9C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ECB14FA1-0013-F522-842C-C8E8FAE8305A}"/>
              </a:ext>
            </a:extLst>
          </p:cNvPr>
          <p:cNvSpPr txBox="1"/>
          <p:nvPr/>
        </p:nvSpPr>
        <p:spPr>
          <a:xfrm>
            <a:off x="1017818" y="344912"/>
            <a:ext cx="10156363" cy="6417141"/>
          </a:xfrm>
          <a:prstGeom prst="rect">
            <a:avLst/>
          </a:prstGeom>
          <a:noFill/>
        </p:spPr>
        <p:txBody>
          <a:bodyPr wrap="square" rtlCol="0" anchor="ctr" anchorCtr="1">
            <a:spAutoFit/>
          </a:bodyPr>
          <a:lstStyle>
            <a:defPPr>
              <a:defRPr lang="th-TH"/>
            </a:defPPr>
            <a:lvl1pPr marL="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85000"/>
              </a:lnSpc>
            </a:pPr>
            <a:r>
              <a:rPr lang="th-TH" sz="8000" b="1" dirty="0">
                <a:solidFill>
                  <a:srgbClr val="13223D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สดุดี 133:3</a:t>
            </a:r>
            <a:endParaRPr lang="en-US" sz="8000" b="1" dirty="0">
              <a:solidFill>
                <a:srgbClr val="13223D"/>
              </a:solidFill>
              <a:latin typeface="Angsana New" panose="02020603050405020304" pitchFamily="18" charset="-34"/>
              <a:cs typeface="Angsana New" panose="02020603050405020304" pitchFamily="18" charset="-34"/>
            </a:endParaRPr>
          </a:p>
          <a:p>
            <a:pPr algn="ctr">
              <a:lnSpc>
                <a:spcPct val="85000"/>
              </a:lnSpc>
            </a:pPr>
            <a:r>
              <a:rPr lang="th-TH" sz="8000" b="1" dirty="0">
                <a:solidFill>
                  <a:srgbClr val="13223D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ดั่งน้ำค้างแห่งภูเขาเฮอร์โมน</a:t>
            </a:r>
          </a:p>
          <a:p>
            <a:pPr algn="ctr">
              <a:lnSpc>
                <a:spcPct val="85000"/>
              </a:lnSpc>
            </a:pPr>
            <a:r>
              <a:rPr lang="th-TH" sz="8000" b="1" dirty="0">
                <a:solidFill>
                  <a:srgbClr val="13223D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ตกลงบนภูเขาศิโยน</a:t>
            </a:r>
          </a:p>
          <a:p>
            <a:pPr algn="ctr">
              <a:lnSpc>
                <a:spcPct val="85000"/>
              </a:lnSpc>
            </a:pPr>
            <a:r>
              <a:rPr lang="th-TH" sz="8000" b="1" dirty="0">
                <a:solidFill>
                  <a:srgbClr val="13223D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เพราะองค์พระผู้เป็นเจ้า</a:t>
            </a:r>
            <a:endParaRPr lang="en-US" sz="8000" b="1" dirty="0">
              <a:solidFill>
                <a:srgbClr val="13223D"/>
              </a:solidFill>
              <a:latin typeface="Angsana New" panose="02020603050405020304" pitchFamily="18" charset="-34"/>
              <a:cs typeface="Angsana New" panose="02020603050405020304" pitchFamily="18" charset="-34"/>
            </a:endParaRPr>
          </a:p>
          <a:p>
            <a:pPr algn="ctr">
              <a:lnSpc>
                <a:spcPct val="85000"/>
              </a:lnSpc>
            </a:pPr>
            <a:r>
              <a:rPr lang="th-TH" sz="8000" b="1" dirty="0">
                <a:solidFill>
                  <a:srgbClr val="13223D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ประทานพระพรที่นั่น</a:t>
            </a:r>
          </a:p>
          <a:p>
            <a:pPr algn="ctr">
              <a:lnSpc>
                <a:spcPct val="85000"/>
              </a:lnSpc>
            </a:pPr>
            <a:r>
              <a:rPr lang="th-TH" sz="8000" b="1" dirty="0">
                <a:solidFill>
                  <a:srgbClr val="13223D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ประทานแม้แต่ชีวิตชั่วนิจนิรันดร์</a:t>
            </a:r>
          </a:p>
        </p:txBody>
      </p:sp>
    </p:spTree>
    <p:extLst>
      <p:ext uri="{BB962C8B-B14F-4D97-AF65-F5344CB8AC3E}">
        <p14:creationId xmlns:p14="http://schemas.microsoft.com/office/powerpoint/2010/main" val="351924672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4AD118A-0C5F-D20C-59C7-3AEBDE10F9C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ECB14FA1-0013-F522-842C-C8E8FAE8305A}"/>
              </a:ext>
            </a:extLst>
          </p:cNvPr>
          <p:cNvSpPr txBox="1"/>
          <p:nvPr/>
        </p:nvSpPr>
        <p:spPr>
          <a:xfrm>
            <a:off x="1007002" y="685269"/>
            <a:ext cx="10156363" cy="6275564"/>
          </a:xfrm>
          <a:prstGeom prst="rect">
            <a:avLst/>
          </a:prstGeom>
          <a:noFill/>
        </p:spPr>
        <p:txBody>
          <a:bodyPr wrap="square" rtlCol="0" anchor="ctr" anchorCtr="1">
            <a:spAutoFit/>
          </a:bodyPr>
          <a:lstStyle>
            <a:defPPr>
              <a:defRPr lang="th-TH"/>
            </a:defPPr>
            <a:lvl1pPr marL="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83000"/>
              </a:lnSpc>
            </a:pPr>
            <a:r>
              <a:rPr lang="th-TH" sz="8000" b="1" dirty="0">
                <a:solidFill>
                  <a:srgbClr val="13223D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2.	เราเป็นหนึ่งเดียวกัน!</a:t>
            </a:r>
          </a:p>
          <a:p>
            <a:pPr algn="ctr">
              <a:lnSpc>
                <a:spcPct val="83000"/>
              </a:lnSpc>
            </a:pPr>
            <a:r>
              <a:rPr lang="th-TH" sz="8000" b="1" dirty="0">
                <a:solidFill>
                  <a:srgbClr val="13223D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2.1</a:t>
            </a:r>
            <a:r>
              <a:rPr lang="en-US" sz="8000" b="1" dirty="0">
                <a:solidFill>
                  <a:srgbClr val="13223D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 </a:t>
            </a:r>
            <a:r>
              <a:rPr lang="th-TH" sz="8000" b="1" dirty="0">
                <a:solidFill>
                  <a:srgbClr val="13223D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เมื่อเราพูดในสิ่งเดียวกัน</a:t>
            </a:r>
            <a:endParaRPr lang="en-US" sz="8000" b="1" dirty="0">
              <a:solidFill>
                <a:srgbClr val="13223D"/>
              </a:solidFill>
              <a:latin typeface="Angsana New" panose="02020603050405020304" pitchFamily="18" charset="-34"/>
              <a:cs typeface="Angsana New" panose="02020603050405020304" pitchFamily="18" charset="-34"/>
            </a:endParaRPr>
          </a:p>
          <a:p>
            <a:pPr algn="ctr">
              <a:lnSpc>
                <a:spcPct val="83000"/>
              </a:lnSpc>
            </a:pPr>
            <a:r>
              <a:rPr lang="th-TH" sz="8000" b="1" dirty="0">
                <a:solidFill>
                  <a:srgbClr val="13223D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และคิดในสิ่งเดียวกัน</a:t>
            </a:r>
            <a:endParaRPr lang="en-US" sz="8000" b="1" dirty="0">
              <a:solidFill>
                <a:srgbClr val="13223D"/>
              </a:solidFill>
              <a:latin typeface="Angsana New" panose="02020603050405020304" pitchFamily="18" charset="-34"/>
              <a:cs typeface="Angsana New" panose="02020603050405020304" pitchFamily="18" charset="-34"/>
            </a:endParaRPr>
          </a:p>
          <a:p>
            <a:pPr algn="ctr">
              <a:lnSpc>
                <a:spcPct val="83000"/>
              </a:lnSpc>
            </a:pPr>
            <a:r>
              <a:rPr lang="th-TH" sz="8000" b="1" dirty="0">
                <a:solidFill>
                  <a:srgbClr val="13223D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เราจะเป็นผู้ที่ไม่มีใครหยุดยั้งได้</a:t>
            </a:r>
            <a:endParaRPr lang="en-US" sz="8000" b="1" dirty="0">
              <a:solidFill>
                <a:srgbClr val="13223D"/>
              </a:solidFill>
              <a:latin typeface="Angsana New" panose="02020603050405020304" pitchFamily="18" charset="-34"/>
              <a:cs typeface="Angsana New" panose="02020603050405020304" pitchFamily="18" charset="-34"/>
            </a:endParaRPr>
          </a:p>
          <a:p>
            <a:pPr algn="ctr">
              <a:lnSpc>
                <a:spcPct val="83000"/>
              </a:lnSpc>
            </a:pPr>
            <a:r>
              <a:rPr lang="th-TH" sz="8000" b="1" dirty="0">
                <a:solidFill>
                  <a:srgbClr val="13223D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และได้รับพระพรอย่างมากล้น</a:t>
            </a:r>
            <a:endParaRPr lang="en-US" sz="8000" b="1" dirty="0">
              <a:solidFill>
                <a:srgbClr val="13223D"/>
              </a:solidFill>
              <a:latin typeface="Angsana New" panose="02020603050405020304" pitchFamily="18" charset="-34"/>
              <a:cs typeface="Angsana New" panose="02020603050405020304" pitchFamily="18" charset="-34"/>
            </a:endParaRPr>
          </a:p>
          <a:p>
            <a:pPr algn="ctr">
              <a:lnSpc>
                <a:spcPct val="83000"/>
              </a:lnSpc>
            </a:pPr>
            <a:r>
              <a:rPr lang="en-US" sz="8000" b="1" dirty="0">
                <a:solidFill>
                  <a:srgbClr val="13223D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- </a:t>
            </a:r>
            <a:r>
              <a:rPr lang="th-TH" sz="8000" b="1" dirty="0">
                <a:solidFill>
                  <a:srgbClr val="13223D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1 โครินธ์ 1:10</a:t>
            </a:r>
          </a:p>
        </p:txBody>
      </p:sp>
    </p:spTree>
    <p:extLst>
      <p:ext uri="{BB962C8B-B14F-4D97-AF65-F5344CB8AC3E}">
        <p14:creationId xmlns:p14="http://schemas.microsoft.com/office/powerpoint/2010/main" val="114924928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8" name="Rectangle 37">
            <a:extLst>
              <a:ext uri="{FF2B5EF4-FFF2-40B4-BE49-F238E27FC236}">
                <a16:creationId xmlns:a16="http://schemas.microsoft.com/office/drawing/2014/main" id="{5943EECF-03A4-4CEB-899E-47C8038396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F2F606D8-696E-4B76-BB10-43672AA147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24367" y="319440"/>
            <a:ext cx="11543267" cy="5932503"/>
          </a:xfrm>
          <a:prstGeom prst="rect">
            <a:avLst/>
          </a:prstGeom>
          <a:solidFill>
            <a:schemeClr val="bg1"/>
          </a:solidFill>
          <a:ln w="12700">
            <a:solidFill>
              <a:srgbClr val="EFEFEF"/>
            </a:solidFill>
          </a:ln>
          <a:effectLst>
            <a:outerShdw blurRad="50800" dist="38100" dir="2700000" algn="tl" rotWithShape="0">
              <a:schemeClr val="bg2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3ABF1881-5AFD-48F9-979A-19EE2FE30A3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5998349" y="2960103"/>
            <a:ext cx="190858" cy="658368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075E3BBF-DB43-2E0F-8AFA-C4F32017E49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ED428DAB-E2F2-6A05-5B8C-ACBCC133966D}"/>
              </a:ext>
            </a:extLst>
          </p:cNvPr>
          <p:cNvSpPr txBox="1"/>
          <p:nvPr/>
        </p:nvSpPr>
        <p:spPr>
          <a:xfrm>
            <a:off x="324366" y="905514"/>
            <a:ext cx="11414928" cy="1321516"/>
          </a:xfrm>
          <a:prstGeom prst="rect">
            <a:avLst/>
          </a:prstGeom>
          <a:noFill/>
        </p:spPr>
        <p:txBody>
          <a:bodyPr wrap="square" rtlCol="0" anchor="ctr" anchorCtr="1">
            <a:spAutoFit/>
          </a:bodyPr>
          <a:lstStyle>
            <a:defPPr>
              <a:defRPr lang="th-TH"/>
            </a:defPPr>
            <a:lvl1pPr marL="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85000"/>
              </a:lnSpc>
            </a:pPr>
            <a:r>
              <a:rPr lang="th-TH" sz="9000" b="1" u="sng" dirty="0">
                <a:solidFill>
                  <a:srgbClr val="13223D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ครบรอบคริสตจักร 24 ปี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090A218-1B93-F312-DD9E-051A94C634BC}"/>
              </a:ext>
            </a:extLst>
          </p:cNvPr>
          <p:cNvSpPr txBox="1"/>
          <p:nvPr/>
        </p:nvSpPr>
        <p:spPr>
          <a:xfrm>
            <a:off x="386314" y="2247122"/>
            <a:ext cx="11414928" cy="4324261"/>
          </a:xfrm>
          <a:prstGeom prst="rect">
            <a:avLst/>
          </a:prstGeom>
          <a:noFill/>
        </p:spPr>
        <p:txBody>
          <a:bodyPr wrap="square" rtlCol="0" anchor="ctr" anchorCtr="1">
            <a:spAutoFit/>
          </a:bodyPr>
          <a:lstStyle>
            <a:defPPr>
              <a:defRPr lang="th-TH"/>
            </a:defPPr>
            <a:lvl1pPr marL="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85000"/>
              </a:lnSpc>
            </a:pPr>
            <a:r>
              <a:rPr lang="th-TH" sz="8000" b="1" i="1" dirty="0">
                <a:solidFill>
                  <a:srgbClr val="13223D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เราคือผู้ที่ไม่มีใครหยุดยั้งได้</a:t>
            </a:r>
            <a:endParaRPr lang="en-US" sz="8000" b="1" i="1" dirty="0">
              <a:solidFill>
                <a:srgbClr val="13223D"/>
              </a:solidFill>
              <a:latin typeface="Angsana New" panose="02020603050405020304" pitchFamily="18" charset="-34"/>
              <a:cs typeface="Angsana New" panose="02020603050405020304" pitchFamily="18" charset="-34"/>
            </a:endParaRPr>
          </a:p>
          <a:p>
            <a:pPr algn="ctr">
              <a:lnSpc>
                <a:spcPct val="85000"/>
              </a:lnSpc>
            </a:pPr>
            <a:r>
              <a:rPr lang="th-TH" sz="8000" b="1" i="1" dirty="0">
                <a:solidFill>
                  <a:srgbClr val="13223D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และได้รับพระพรอย่างมากล้น!</a:t>
            </a:r>
          </a:p>
          <a:p>
            <a:pPr algn="ctr">
              <a:lnSpc>
                <a:spcPct val="85000"/>
              </a:lnSpc>
            </a:pPr>
            <a:r>
              <a:rPr lang="th-TH" sz="8000" b="1" i="1" dirty="0">
                <a:solidFill>
                  <a:srgbClr val="13223D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พระนิเวศของพระเจ้า อนาคตของเรา</a:t>
            </a:r>
            <a:endParaRPr lang="en-US" sz="8000" b="1" i="1" dirty="0">
              <a:solidFill>
                <a:srgbClr val="13223D"/>
              </a:solidFill>
              <a:latin typeface="Angsana New" panose="02020603050405020304" pitchFamily="18" charset="-34"/>
              <a:cs typeface="Angsana New" panose="02020603050405020304" pitchFamily="18" charset="-34"/>
            </a:endParaRPr>
          </a:p>
          <a:p>
            <a:pPr algn="ctr">
              <a:lnSpc>
                <a:spcPct val="85000"/>
              </a:lnSpc>
            </a:pPr>
            <a:r>
              <a:rPr lang="th-TH" sz="8000" b="1" i="1" dirty="0">
                <a:solidFill>
                  <a:srgbClr val="13223D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เราร่วมใจกันสร้างได้</a:t>
            </a:r>
          </a:p>
        </p:txBody>
      </p:sp>
    </p:spTree>
    <p:extLst>
      <p:ext uri="{BB962C8B-B14F-4D97-AF65-F5344CB8AC3E}">
        <p14:creationId xmlns:p14="http://schemas.microsoft.com/office/powerpoint/2010/main" val="2370540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4AD118A-0C5F-D20C-59C7-3AEBDE10F9C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ECB14FA1-0013-F522-842C-C8E8FAE8305A}"/>
              </a:ext>
            </a:extLst>
          </p:cNvPr>
          <p:cNvSpPr txBox="1"/>
          <p:nvPr/>
        </p:nvSpPr>
        <p:spPr>
          <a:xfrm>
            <a:off x="1017818" y="687808"/>
            <a:ext cx="10156363" cy="5663089"/>
          </a:xfrm>
          <a:prstGeom prst="rect">
            <a:avLst/>
          </a:prstGeom>
          <a:noFill/>
        </p:spPr>
        <p:txBody>
          <a:bodyPr wrap="square" rtlCol="0" anchor="ctr" anchorCtr="1">
            <a:spAutoFit/>
          </a:bodyPr>
          <a:lstStyle>
            <a:defPPr>
              <a:defRPr lang="th-TH"/>
            </a:defPPr>
            <a:lvl1pPr marL="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90000"/>
              </a:lnSpc>
            </a:pPr>
            <a:r>
              <a:rPr lang="th-TH" sz="8000" b="1" dirty="0">
                <a:solidFill>
                  <a:srgbClr val="13223D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1 โครินธ์ 1:10</a:t>
            </a:r>
          </a:p>
          <a:p>
            <a:pPr algn="ctr">
              <a:lnSpc>
                <a:spcPct val="90000"/>
              </a:lnSpc>
            </a:pPr>
            <a:r>
              <a:rPr lang="th-TH" sz="8000" b="1" dirty="0">
                <a:solidFill>
                  <a:srgbClr val="13223D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พี่น้องทั้งหลาย ข้าพเจ้าขอร้องท่านในพระนามขององค์พระเยซูคริสต์เจ้าของพวกเราว่า ให้ท่านทุกคนปรองดองกัน</a:t>
            </a:r>
            <a:r>
              <a:rPr lang="en-US" sz="8000" b="1" dirty="0">
                <a:solidFill>
                  <a:srgbClr val="13223D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…</a:t>
            </a:r>
            <a:endParaRPr lang="th-TH" sz="8000" b="1" dirty="0">
              <a:solidFill>
                <a:srgbClr val="13223D"/>
              </a:solidFill>
              <a:latin typeface="Angsana New" panose="02020603050405020304" pitchFamily="18" charset="-34"/>
              <a:cs typeface="Angsana New" panose="02020603050405020304" pitchFamily="18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94748958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4AD118A-0C5F-D20C-59C7-3AEBDE10F9C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ECB14FA1-0013-F522-842C-C8E8FAE8305A}"/>
              </a:ext>
            </a:extLst>
          </p:cNvPr>
          <p:cNvSpPr txBox="1"/>
          <p:nvPr/>
        </p:nvSpPr>
        <p:spPr>
          <a:xfrm>
            <a:off x="1017818" y="1207439"/>
            <a:ext cx="10156363" cy="4555093"/>
          </a:xfrm>
          <a:prstGeom prst="rect">
            <a:avLst/>
          </a:prstGeom>
          <a:noFill/>
        </p:spPr>
        <p:txBody>
          <a:bodyPr wrap="square" rtlCol="0" anchor="ctr" anchorCtr="1">
            <a:spAutoFit/>
          </a:bodyPr>
          <a:lstStyle>
            <a:defPPr>
              <a:defRPr lang="th-TH"/>
            </a:defPPr>
            <a:lvl1pPr marL="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90000"/>
              </a:lnSpc>
            </a:pPr>
            <a:r>
              <a:rPr lang="en-US" sz="8000" b="1" dirty="0">
                <a:solidFill>
                  <a:srgbClr val="13223D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…</a:t>
            </a:r>
            <a:r>
              <a:rPr lang="th-TH" sz="8000" b="1" dirty="0">
                <a:solidFill>
                  <a:srgbClr val="13223D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เพื่อจะไม่มีความแตกแยกใดๆ</a:t>
            </a:r>
            <a:endParaRPr lang="en-US" sz="8000" b="1" dirty="0">
              <a:solidFill>
                <a:srgbClr val="13223D"/>
              </a:solidFill>
              <a:latin typeface="Angsana New" panose="02020603050405020304" pitchFamily="18" charset="-34"/>
              <a:cs typeface="Angsana New" panose="02020603050405020304" pitchFamily="18" charset="-34"/>
            </a:endParaRPr>
          </a:p>
          <a:p>
            <a:pPr algn="ctr">
              <a:lnSpc>
                <a:spcPct val="90000"/>
              </a:lnSpc>
            </a:pPr>
            <a:r>
              <a:rPr lang="th-TH" sz="8000" b="1" dirty="0">
                <a:solidFill>
                  <a:srgbClr val="13223D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ในหมู่พวกท่าน</a:t>
            </a:r>
            <a:r>
              <a:rPr lang="en-US" sz="8000" b="1" dirty="0">
                <a:solidFill>
                  <a:srgbClr val="13223D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 </a:t>
            </a:r>
            <a:r>
              <a:rPr lang="th-TH" sz="8000" b="1" dirty="0">
                <a:solidFill>
                  <a:srgbClr val="13223D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 และเพื่อท่าน</a:t>
            </a:r>
            <a:endParaRPr lang="en-US" sz="8000" b="1" dirty="0">
              <a:solidFill>
                <a:srgbClr val="13223D"/>
              </a:solidFill>
              <a:latin typeface="Angsana New" panose="02020603050405020304" pitchFamily="18" charset="-34"/>
              <a:cs typeface="Angsana New" panose="02020603050405020304" pitchFamily="18" charset="-34"/>
            </a:endParaRPr>
          </a:p>
          <a:p>
            <a:pPr algn="ctr">
              <a:lnSpc>
                <a:spcPct val="90000"/>
              </a:lnSpc>
            </a:pPr>
            <a:r>
              <a:rPr lang="th-TH" sz="8000" b="1" dirty="0">
                <a:solidFill>
                  <a:srgbClr val="13223D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จะเป็นอันหนึ่งอันเดียวกัน</a:t>
            </a:r>
            <a:endParaRPr lang="en-US" sz="8000" b="1" dirty="0">
              <a:solidFill>
                <a:srgbClr val="13223D"/>
              </a:solidFill>
              <a:latin typeface="Angsana New" panose="02020603050405020304" pitchFamily="18" charset="-34"/>
              <a:cs typeface="Angsana New" panose="02020603050405020304" pitchFamily="18" charset="-34"/>
            </a:endParaRPr>
          </a:p>
          <a:p>
            <a:pPr algn="ctr">
              <a:lnSpc>
                <a:spcPct val="90000"/>
              </a:lnSpc>
            </a:pPr>
            <a:r>
              <a:rPr lang="th-TH" sz="8000" b="1" dirty="0">
                <a:solidFill>
                  <a:srgbClr val="13223D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อย่างสมบูรณ์ทั้งในความคิดและจิตใจ</a:t>
            </a:r>
          </a:p>
        </p:txBody>
      </p:sp>
    </p:spTree>
    <p:extLst>
      <p:ext uri="{BB962C8B-B14F-4D97-AF65-F5344CB8AC3E}">
        <p14:creationId xmlns:p14="http://schemas.microsoft.com/office/powerpoint/2010/main" val="315552871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4AD118A-0C5F-D20C-59C7-3AEBDE10F9C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ECB14FA1-0013-F522-842C-C8E8FAE8305A}"/>
              </a:ext>
            </a:extLst>
          </p:cNvPr>
          <p:cNvSpPr txBox="1"/>
          <p:nvPr/>
        </p:nvSpPr>
        <p:spPr>
          <a:xfrm>
            <a:off x="311020" y="882039"/>
            <a:ext cx="11569959" cy="5663089"/>
          </a:xfrm>
          <a:prstGeom prst="rect">
            <a:avLst/>
          </a:prstGeom>
          <a:noFill/>
        </p:spPr>
        <p:txBody>
          <a:bodyPr wrap="square" rtlCol="0" anchor="ctr" anchorCtr="1">
            <a:spAutoFit/>
          </a:bodyPr>
          <a:lstStyle>
            <a:defPPr>
              <a:defRPr lang="th-TH"/>
            </a:defPPr>
            <a:lvl1pPr marL="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90000"/>
              </a:lnSpc>
            </a:pPr>
            <a:r>
              <a:rPr lang="th-TH" sz="8000" b="1" u="sng" dirty="0">
                <a:solidFill>
                  <a:srgbClr val="13223D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เราพูดและคิดในสิ่งเดียวกัน</a:t>
            </a:r>
            <a:r>
              <a:rPr lang="th-TH" sz="8000" b="1" dirty="0">
                <a:solidFill>
                  <a:srgbClr val="13223D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:</a:t>
            </a:r>
          </a:p>
          <a:p>
            <a:pPr algn="ctr">
              <a:lnSpc>
                <a:spcPct val="90000"/>
              </a:lnSpc>
            </a:pPr>
            <a:r>
              <a:rPr lang="th-TH" sz="8000" b="1" dirty="0">
                <a:solidFill>
                  <a:srgbClr val="13223D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เราอยู่เพื่อที่จะสร้างอาณาจักรของพระเจ้า</a:t>
            </a:r>
          </a:p>
          <a:p>
            <a:pPr algn="ctr">
              <a:lnSpc>
                <a:spcPct val="90000"/>
              </a:lnSpc>
            </a:pPr>
            <a:r>
              <a:rPr lang="th-TH" sz="8000" b="1" dirty="0">
                <a:solidFill>
                  <a:srgbClr val="13223D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		เรากำลังนำคนหลงหาย</a:t>
            </a:r>
            <a:endParaRPr lang="en-US" sz="8000" b="1" dirty="0">
              <a:solidFill>
                <a:srgbClr val="13223D"/>
              </a:solidFill>
              <a:latin typeface="Angsana New" panose="02020603050405020304" pitchFamily="18" charset="-34"/>
              <a:cs typeface="Angsana New" panose="02020603050405020304" pitchFamily="18" charset="-34"/>
            </a:endParaRPr>
          </a:p>
          <a:p>
            <a:pPr algn="ctr">
              <a:lnSpc>
                <a:spcPct val="90000"/>
              </a:lnSpc>
            </a:pPr>
            <a:r>
              <a:rPr lang="th-TH" sz="8000" b="1" dirty="0">
                <a:solidFill>
                  <a:srgbClr val="13223D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มารับความรอด </a:t>
            </a:r>
            <a:r>
              <a:rPr lang="en-US" sz="8000" b="1" dirty="0">
                <a:solidFill>
                  <a:srgbClr val="13223D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 </a:t>
            </a:r>
            <a:r>
              <a:rPr lang="th-TH" sz="8000" b="1" dirty="0">
                <a:solidFill>
                  <a:srgbClr val="13223D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สร้างสาวก</a:t>
            </a:r>
            <a:endParaRPr lang="en-US" sz="8000" b="1" dirty="0">
              <a:solidFill>
                <a:srgbClr val="13223D"/>
              </a:solidFill>
              <a:latin typeface="Angsana New" panose="02020603050405020304" pitchFamily="18" charset="-34"/>
              <a:cs typeface="Angsana New" panose="02020603050405020304" pitchFamily="18" charset="-34"/>
            </a:endParaRPr>
          </a:p>
          <a:p>
            <a:pPr algn="ctr">
              <a:lnSpc>
                <a:spcPct val="90000"/>
              </a:lnSpc>
            </a:pPr>
            <a:r>
              <a:rPr lang="th-TH" sz="8000" b="1" dirty="0">
                <a:solidFill>
                  <a:srgbClr val="13223D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ฝึกอบรมผู้นำ</a:t>
            </a:r>
            <a:r>
              <a:rPr lang="en-US" sz="8000" b="1" dirty="0">
                <a:solidFill>
                  <a:srgbClr val="13223D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…</a:t>
            </a:r>
            <a:endParaRPr lang="th-TH" sz="8000" b="1" dirty="0">
              <a:solidFill>
                <a:srgbClr val="13223D"/>
              </a:solidFill>
              <a:latin typeface="Angsana New" panose="02020603050405020304" pitchFamily="18" charset="-34"/>
              <a:cs typeface="Angsana New" panose="02020603050405020304" pitchFamily="18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22834236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4AD118A-0C5F-D20C-59C7-3AEBDE10F9C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ECB14FA1-0013-F522-842C-C8E8FAE8305A}"/>
              </a:ext>
            </a:extLst>
          </p:cNvPr>
          <p:cNvSpPr txBox="1"/>
          <p:nvPr/>
        </p:nvSpPr>
        <p:spPr>
          <a:xfrm>
            <a:off x="1007707" y="1305408"/>
            <a:ext cx="10399740" cy="4555093"/>
          </a:xfrm>
          <a:prstGeom prst="rect">
            <a:avLst/>
          </a:prstGeom>
          <a:noFill/>
        </p:spPr>
        <p:txBody>
          <a:bodyPr wrap="square" rtlCol="0" anchor="ctr" anchorCtr="1">
            <a:spAutoFit/>
          </a:bodyPr>
          <a:lstStyle>
            <a:defPPr>
              <a:defRPr lang="th-TH"/>
            </a:defPPr>
            <a:lvl1pPr marL="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90000"/>
              </a:lnSpc>
            </a:pPr>
            <a:r>
              <a:rPr lang="en-US" sz="8000" b="1" dirty="0">
                <a:solidFill>
                  <a:srgbClr val="13223D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…</a:t>
            </a:r>
            <a:r>
              <a:rPr lang="th-TH" sz="8000" b="1" dirty="0">
                <a:solidFill>
                  <a:srgbClr val="13223D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และบุกเบิกคริสตจักร</a:t>
            </a:r>
          </a:p>
          <a:p>
            <a:pPr algn="ctr">
              <a:lnSpc>
                <a:spcPct val="90000"/>
              </a:lnSpc>
            </a:pPr>
            <a:r>
              <a:rPr lang="th-TH" sz="8000" b="1" dirty="0">
                <a:solidFill>
                  <a:srgbClr val="13223D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ทุกสิ่งเป็นไปได้สำหรับพระเจ้า</a:t>
            </a:r>
          </a:p>
          <a:p>
            <a:pPr algn="ctr">
              <a:lnSpc>
                <a:spcPct val="90000"/>
              </a:lnSpc>
            </a:pPr>
            <a:r>
              <a:rPr lang="th-TH" sz="8000" b="1" dirty="0">
                <a:solidFill>
                  <a:srgbClr val="13223D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ไม่มีสิ่งใดหยุดยั้งเราได้</a:t>
            </a:r>
          </a:p>
          <a:p>
            <a:pPr algn="ctr">
              <a:lnSpc>
                <a:spcPct val="90000"/>
              </a:lnSpc>
            </a:pPr>
            <a:r>
              <a:rPr lang="th-TH" sz="8000" b="1" dirty="0">
                <a:solidFill>
                  <a:srgbClr val="13223D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เรามีมากเกินพอ</a:t>
            </a:r>
            <a:r>
              <a:rPr lang="en-US" sz="8000" b="1" dirty="0">
                <a:solidFill>
                  <a:srgbClr val="13223D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…</a:t>
            </a:r>
            <a:endParaRPr lang="th-TH" sz="8000" b="1" dirty="0">
              <a:solidFill>
                <a:srgbClr val="13223D"/>
              </a:solidFill>
              <a:latin typeface="Angsana New" panose="02020603050405020304" pitchFamily="18" charset="-34"/>
              <a:cs typeface="Angsana New" panose="02020603050405020304" pitchFamily="18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52766056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4AD118A-0C5F-D20C-59C7-3AEBDE10F9C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ECB14FA1-0013-F522-842C-C8E8FAE8305A}"/>
              </a:ext>
            </a:extLst>
          </p:cNvPr>
          <p:cNvSpPr txBox="1"/>
          <p:nvPr/>
        </p:nvSpPr>
        <p:spPr>
          <a:xfrm>
            <a:off x="896130" y="2385412"/>
            <a:ext cx="10399740" cy="2339102"/>
          </a:xfrm>
          <a:prstGeom prst="rect">
            <a:avLst/>
          </a:prstGeom>
          <a:noFill/>
        </p:spPr>
        <p:txBody>
          <a:bodyPr wrap="square" rtlCol="0" anchor="ctr" anchorCtr="1">
            <a:spAutoFit/>
          </a:bodyPr>
          <a:lstStyle>
            <a:defPPr>
              <a:defRPr lang="th-TH"/>
            </a:defPPr>
            <a:lvl1pPr marL="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90000"/>
              </a:lnSpc>
            </a:pPr>
            <a:r>
              <a:rPr lang="en-US" sz="8000" b="1" dirty="0">
                <a:solidFill>
                  <a:srgbClr val="13223D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…</a:t>
            </a:r>
            <a:r>
              <a:rPr lang="th-TH" sz="8000" b="1" dirty="0">
                <a:solidFill>
                  <a:srgbClr val="13223D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เราเป็นผู้ที่ไม่มีใครหยุดยั้งได้</a:t>
            </a:r>
            <a:endParaRPr lang="en-US" sz="8000" b="1" dirty="0">
              <a:solidFill>
                <a:srgbClr val="13223D"/>
              </a:solidFill>
              <a:latin typeface="Angsana New" panose="02020603050405020304" pitchFamily="18" charset="-34"/>
              <a:cs typeface="Angsana New" panose="02020603050405020304" pitchFamily="18" charset="-34"/>
            </a:endParaRPr>
          </a:p>
          <a:p>
            <a:pPr algn="ctr">
              <a:lnSpc>
                <a:spcPct val="90000"/>
              </a:lnSpc>
            </a:pPr>
            <a:r>
              <a:rPr lang="th-TH" sz="8000" b="1" dirty="0">
                <a:solidFill>
                  <a:srgbClr val="13223D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และได้รับพระพรอย่างมากล้น</a:t>
            </a:r>
          </a:p>
        </p:txBody>
      </p:sp>
    </p:spTree>
    <p:extLst>
      <p:ext uri="{BB962C8B-B14F-4D97-AF65-F5344CB8AC3E}">
        <p14:creationId xmlns:p14="http://schemas.microsoft.com/office/powerpoint/2010/main" val="335792563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3FC59371-0FD4-D62C-4689-0EDF0BEE134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466873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4AD118A-0C5F-D20C-59C7-3AEBDE10F9C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ECB14FA1-0013-F522-842C-C8E8FAE8305A}"/>
              </a:ext>
            </a:extLst>
          </p:cNvPr>
          <p:cNvSpPr txBox="1"/>
          <p:nvPr/>
        </p:nvSpPr>
        <p:spPr>
          <a:xfrm>
            <a:off x="1017818" y="1953642"/>
            <a:ext cx="10156363" cy="3447098"/>
          </a:xfrm>
          <a:prstGeom prst="rect">
            <a:avLst/>
          </a:prstGeom>
          <a:noFill/>
        </p:spPr>
        <p:txBody>
          <a:bodyPr wrap="square" rtlCol="0" anchor="ctr" anchorCtr="1">
            <a:spAutoFit/>
          </a:bodyPr>
          <a:lstStyle>
            <a:defPPr>
              <a:defRPr lang="th-TH"/>
            </a:defPPr>
            <a:lvl1pPr marL="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90000"/>
              </a:lnSpc>
            </a:pPr>
            <a:r>
              <a:rPr lang="th-TH" sz="8000" b="1" dirty="0">
                <a:solidFill>
                  <a:srgbClr val="13223D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1.	เราจะกลายเป็นผู้ที่ไม่มีใครหยุดยั้งได้ และได้รับพระพรอย่างมากล้นได้อย่างไร?</a:t>
            </a:r>
          </a:p>
        </p:txBody>
      </p:sp>
    </p:spTree>
    <p:extLst>
      <p:ext uri="{BB962C8B-B14F-4D97-AF65-F5344CB8AC3E}">
        <p14:creationId xmlns:p14="http://schemas.microsoft.com/office/powerpoint/2010/main" val="203720434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4AD118A-0C5F-D20C-59C7-3AEBDE10F9C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ECB14FA1-0013-F522-842C-C8E8FAE8305A}"/>
              </a:ext>
            </a:extLst>
          </p:cNvPr>
          <p:cNvSpPr txBox="1"/>
          <p:nvPr/>
        </p:nvSpPr>
        <p:spPr>
          <a:xfrm>
            <a:off x="1017818" y="2080963"/>
            <a:ext cx="10156363" cy="3447098"/>
          </a:xfrm>
          <a:prstGeom prst="rect">
            <a:avLst/>
          </a:prstGeom>
          <a:noFill/>
        </p:spPr>
        <p:txBody>
          <a:bodyPr wrap="square" rtlCol="0" anchor="ctr" anchorCtr="1">
            <a:spAutoFit/>
          </a:bodyPr>
          <a:lstStyle>
            <a:defPPr>
              <a:defRPr lang="th-TH"/>
            </a:defPPr>
            <a:lvl1pPr marL="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90000"/>
              </a:lnSpc>
            </a:pPr>
            <a:r>
              <a:rPr lang="th-TH" sz="8000" b="1" dirty="0">
                <a:solidFill>
                  <a:srgbClr val="13223D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1.1	</a:t>
            </a:r>
            <a:r>
              <a:rPr lang="en-US" sz="8000" b="1" dirty="0">
                <a:solidFill>
                  <a:srgbClr val="13223D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 </a:t>
            </a:r>
            <a:r>
              <a:rPr lang="th-TH" sz="8000" b="1" dirty="0">
                <a:solidFill>
                  <a:srgbClr val="13223D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เมื่อเราเป็นหนึ่งเดียวกัน</a:t>
            </a:r>
            <a:endParaRPr lang="en-US" sz="8000" b="1" dirty="0">
              <a:solidFill>
                <a:srgbClr val="13223D"/>
              </a:solidFill>
              <a:latin typeface="Angsana New" panose="02020603050405020304" pitchFamily="18" charset="-34"/>
              <a:cs typeface="Angsana New" panose="02020603050405020304" pitchFamily="18" charset="-34"/>
            </a:endParaRPr>
          </a:p>
          <a:p>
            <a:pPr algn="ctr">
              <a:lnSpc>
                <a:spcPct val="90000"/>
              </a:lnSpc>
            </a:pPr>
            <a:r>
              <a:rPr lang="th-TH" sz="8000" b="1" dirty="0">
                <a:solidFill>
                  <a:srgbClr val="13223D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เราก็เป็นผู้ที่ไม่มีใครหยุดยั้งได้</a:t>
            </a:r>
            <a:endParaRPr lang="en-US" sz="8000" b="1" dirty="0">
              <a:solidFill>
                <a:srgbClr val="13223D"/>
              </a:solidFill>
              <a:latin typeface="Angsana New" panose="02020603050405020304" pitchFamily="18" charset="-34"/>
              <a:cs typeface="Angsana New" panose="02020603050405020304" pitchFamily="18" charset="-34"/>
            </a:endParaRPr>
          </a:p>
          <a:p>
            <a:pPr algn="ctr">
              <a:lnSpc>
                <a:spcPct val="90000"/>
              </a:lnSpc>
            </a:pPr>
            <a:r>
              <a:rPr lang="th-TH" sz="8000" b="1" dirty="0">
                <a:solidFill>
                  <a:srgbClr val="13223D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- ปฐมกาล 11:1-9</a:t>
            </a:r>
          </a:p>
        </p:txBody>
      </p:sp>
    </p:spTree>
    <p:extLst>
      <p:ext uri="{BB962C8B-B14F-4D97-AF65-F5344CB8AC3E}">
        <p14:creationId xmlns:p14="http://schemas.microsoft.com/office/powerpoint/2010/main" val="421380668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4AD118A-0C5F-D20C-59C7-3AEBDE10F9C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ECB14FA1-0013-F522-842C-C8E8FAE8305A}"/>
              </a:ext>
            </a:extLst>
          </p:cNvPr>
          <p:cNvSpPr txBox="1"/>
          <p:nvPr/>
        </p:nvSpPr>
        <p:spPr>
          <a:xfrm>
            <a:off x="1017818" y="2080963"/>
            <a:ext cx="10156363" cy="3447098"/>
          </a:xfrm>
          <a:prstGeom prst="rect">
            <a:avLst/>
          </a:prstGeom>
          <a:noFill/>
        </p:spPr>
        <p:txBody>
          <a:bodyPr wrap="square" rtlCol="0" anchor="ctr" anchorCtr="1">
            <a:spAutoFit/>
          </a:bodyPr>
          <a:lstStyle>
            <a:defPPr>
              <a:defRPr lang="th-TH"/>
            </a:defPPr>
            <a:lvl1pPr marL="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90000"/>
              </a:lnSpc>
            </a:pPr>
            <a:r>
              <a:rPr lang="th-TH" sz="8000" b="1" dirty="0">
                <a:solidFill>
                  <a:srgbClr val="13223D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ปฐมกาล 11:1</a:t>
            </a:r>
          </a:p>
          <a:p>
            <a:pPr algn="ctr">
              <a:lnSpc>
                <a:spcPct val="90000"/>
              </a:lnSpc>
            </a:pPr>
            <a:r>
              <a:rPr lang="th-TH" sz="8000" b="1" dirty="0">
                <a:solidFill>
                  <a:srgbClr val="13223D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ครั้งนั้นทั้งโลกใช้ภาษาเดียวกัน ใช้ถ้อยคำเหมือนกัน</a:t>
            </a:r>
          </a:p>
        </p:txBody>
      </p:sp>
    </p:spTree>
    <p:extLst>
      <p:ext uri="{BB962C8B-B14F-4D97-AF65-F5344CB8AC3E}">
        <p14:creationId xmlns:p14="http://schemas.microsoft.com/office/powerpoint/2010/main" val="303707781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4AD118A-0C5F-D20C-59C7-3AEBDE10F9C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ECB14FA1-0013-F522-842C-C8E8FAE8305A}"/>
              </a:ext>
            </a:extLst>
          </p:cNvPr>
          <p:cNvSpPr txBox="1"/>
          <p:nvPr/>
        </p:nvSpPr>
        <p:spPr>
          <a:xfrm>
            <a:off x="1017818" y="695176"/>
            <a:ext cx="10156363" cy="5663089"/>
          </a:xfrm>
          <a:prstGeom prst="rect">
            <a:avLst/>
          </a:prstGeom>
          <a:noFill/>
        </p:spPr>
        <p:txBody>
          <a:bodyPr wrap="square" rtlCol="0" anchor="ctr" anchorCtr="1">
            <a:spAutoFit/>
          </a:bodyPr>
          <a:lstStyle>
            <a:defPPr>
              <a:defRPr lang="th-TH"/>
            </a:defPPr>
            <a:lvl1pPr marL="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90000"/>
              </a:lnSpc>
            </a:pPr>
            <a:r>
              <a:rPr lang="th-TH" sz="8000" b="1" dirty="0">
                <a:solidFill>
                  <a:srgbClr val="13223D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ปฐมกาล 11:2</a:t>
            </a:r>
            <a:endParaRPr lang="en-US" sz="8000" b="1" dirty="0">
              <a:solidFill>
                <a:srgbClr val="13223D"/>
              </a:solidFill>
              <a:latin typeface="Angsana New" panose="02020603050405020304" pitchFamily="18" charset="-34"/>
              <a:cs typeface="Angsana New" panose="02020603050405020304" pitchFamily="18" charset="-34"/>
            </a:endParaRPr>
          </a:p>
          <a:p>
            <a:pPr algn="ctr">
              <a:lnSpc>
                <a:spcPct val="90000"/>
              </a:lnSpc>
            </a:pPr>
            <a:r>
              <a:rPr lang="th-TH" sz="8000" b="1" dirty="0">
                <a:solidFill>
                  <a:srgbClr val="13223D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เมื่อมนุษย์ย้ายถิ่นฐานไปทาง</a:t>
            </a:r>
            <a:endParaRPr lang="en-US" sz="8000" b="1" dirty="0">
              <a:solidFill>
                <a:srgbClr val="13223D"/>
              </a:solidFill>
              <a:latin typeface="Angsana New" panose="02020603050405020304" pitchFamily="18" charset="-34"/>
              <a:cs typeface="Angsana New" panose="02020603050405020304" pitchFamily="18" charset="-34"/>
            </a:endParaRPr>
          </a:p>
          <a:p>
            <a:pPr algn="ctr">
              <a:lnSpc>
                <a:spcPct val="90000"/>
              </a:lnSpc>
            </a:pPr>
            <a:r>
              <a:rPr lang="th-TH" sz="8000" b="1" dirty="0">
                <a:solidFill>
                  <a:srgbClr val="13223D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ทิศตะวันออก</a:t>
            </a:r>
            <a:r>
              <a:rPr lang="en-US" sz="8000" b="1" dirty="0">
                <a:solidFill>
                  <a:srgbClr val="13223D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 </a:t>
            </a:r>
            <a:r>
              <a:rPr lang="th-TH" sz="8000" b="1" dirty="0">
                <a:solidFill>
                  <a:srgbClr val="13223D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พวกเขาพบที่ราบ</a:t>
            </a:r>
            <a:endParaRPr lang="en-US" sz="8000" b="1" dirty="0">
              <a:solidFill>
                <a:srgbClr val="13223D"/>
              </a:solidFill>
              <a:latin typeface="Angsana New" panose="02020603050405020304" pitchFamily="18" charset="-34"/>
              <a:cs typeface="Angsana New" panose="02020603050405020304" pitchFamily="18" charset="-34"/>
            </a:endParaRPr>
          </a:p>
          <a:p>
            <a:pPr algn="ctr">
              <a:lnSpc>
                <a:spcPct val="90000"/>
              </a:lnSpc>
            </a:pPr>
            <a:r>
              <a:rPr lang="th-TH" sz="8000" b="1" dirty="0">
                <a:solidFill>
                  <a:srgbClr val="13223D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ในดินแดนชินาร์</a:t>
            </a:r>
            <a:endParaRPr lang="en-US" sz="8000" b="1" dirty="0">
              <a:solidFill>
                <a:srgbClr val="13223D"/>
              </a:solidFill>
              <a:latin typeface="Angsana New" panose="02020603050405020304" pitchFamily="18" charset="-34"/>
              <a:cs typeface="Angsana New" panose="02020603050405020304" pitchFamily="18" charset="-34"/>
            </a:endParaRPr>
          </a:p>
          <a:p>
            <a:pPr algn="ctr">
              <a:lnSpc>
                <a:spcPct val="90000"/>
              </a:lnSpc>
            </a:pPr>
            <a:r>
              <a:rPr lang="th-TH" sz="8000" b="1" dirty="0">
                <a:solidFill>
                  <a:srgbClr val="13223D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จึงตั้งหลักแหล่งอยู่ที่นั่น</a:t>
            </a:r>
          </a:p>
        </p:txBody>
      </p:sp>
    </p:spTree>
    <p:extLst>
      <p:ext uri="{BB962C8B-B14F-4D97-AF65-F5344CB8AC3E}">
        <p14:creationId xmlns:p14="http://schemas.microsoft.com/office/powerpoint/2010/main" val="118134966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4AD118A-0C5F-D20C-59C7-3AEBDE10F9C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ECB14FA1-0013-F522-842C-C8E8FAE8305A}"/>
              </a:ext>
            </a:extLst>
          </p:cNvPr>
          <p:cNvSpPr txBox="1"/>
          <p:nvPr/>
        </p:nvSpPr>
        <p:spPr>
          <a:xfrm>
            <a:off x="1017818" y="695176"/>
            <a:ext cx="10156363" cy="5663089"/>
          </a:xfrm>
          <a:prstGeom prst="rect">
            <a:avLst/>
          </a:prstGeom>
          <a:noFill/>
        </p:spPr>
        <p:txBody>
          <a:bodyPr wrap="square" rtlCol="0" anchor="ctr" anchorCtr="1">
            <a:spAutoFit/>
          </a:bodyPr>
          <a:lstStyle>
            <a:defPPr>
              <a:defRPr lang="th-TH"/>
            </a:defPPr>
            <a:lvl1pPr marL="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90000"/>
              </a:lnSpc>
            </a:pPr>
            <a:r>
              <a:rPr lang="th-TH" sz="8000" b="1" dirty="0">
                <a:solidFill>
                  <a:srgbClr val="13223D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ปฐมกาล 11:3</a:t>
            </a:r>
            <a:endParaRPr lang="en-US" sz="8000" b="1" dirty="0">
              <a:solidFill>
                <a:srgbClr val="13223D"/>
              </a:solidFill>
              <a:latin typeface="Angsana New" panose="02020603050405020304" pitchFamily="18" charset="-34"/>
              <a:cs typeface="Angsana New" panose="02020603050405020304" pitchFamily="18" charset="-34"/>
            </a:endParaRPr>
          </a:p>
          <a:p>
            <a:pPr algn="ctr">
              <a:lnSpc>
                <a:spcPct val="90000"/>
              </a:lnSpc>
            </a:pPr>
            <a:r>
              <a:rPr lang="th-TH" sz="8000" b="1" dirty="0">
                <a:solidFill>
                  <a:srgbClr val="13223D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พวกเขาพูดกันว่า</a:t>
            </a:r>
            <a:endParaRPr lang="en-US" sz="8000" b="1" dirty="0">
              <a:solidFill>
                <a:srgbClr val="13223D"/>
              </a:solidFill>
              <a:latin typeface="Angsana New" panose="02020603050405020304" pitchFamily="18" charset="-34"/>
              <a:cs typeface="Angsana New" panose="02020603050405020304" pitchFamily="18" charset="-34"/>
            </a:endParaRPr>
          </a:p>
          <a:p>
            <a:pPr algn="ctr">
              <a:lnSpc>
                <a:spcPct val="90000"/>
              </a:lnSpc>
            </a:pPr>
            <a:r>
              <a:rPr lang="th-TH" sz="8000" b="1" dirty="0">
                <a:solidFill>
                  <a:srgbClr val="13223D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“มาเถิด ให้เราทำอิฐและเผาจนสุก” พวกเขาใช้อิฐแทนหิน</a:t>
            </a:r>
            <a:endParaRPr lang="en-US" sz="8000" b="1" dirty="0">
              <a:solidFill>
                <a:srgbClr val="13223D"/>
              </a:solidFill>
              <a:latin typeface="Angsana New" panose="02020603050405020304" pitchFamily="18" charset="-34"/>
              <a:cs typeface="Angsana New" panose="02020603050405020304" pitchFamily="18" charset="-34"/>
            </a:endParaRPr>
          </a:p>
          <a:p>
            <a:pPr algn="ctr">
              <a:lnSpc>
                <a:spcPct val="90000"/>
              </a:lnSpc>
            </a:pPr>
            <a:r>
              <a:rPr lang="th-TH" sz="8000" b="1" dirty="0">
                <a:solidFill>
                  <a:srgbClr val="13223D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และใช้ยางมะตอยแทนปูน</a:t>
            </a:r>
          </a:p>
        </p:txBody>
      </p:sp>
    </p:spTree>
    <p:extLst>
      <p:ext uri="{BB962C8B-B14F-4D97-AF65-F5344CB8AC3E}">
        <p14:creationId xmlns:p14="http://schemas.microsoft.com/office/powerpoint/2010/main" val="88731200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4AD118A-0C5F-D20C-59C7-3AEBDE10F9C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ECB14FA1-0013-F522-842C-C8E8FAE8305A}"/>
              </a:ext>
            </a:extLst>
          </p:cNvPr>
          <p:cNvSpPr txBox="1"/>
          <p:nvPr/>
        </p:nvSpPr>
        <p:spPr>
          <a:xfrm>
            <a:off x="1156714" y="306575"/>
            <a:ext cx="10156363" cy="6417141"/>
          </a:xfrm>
          <a:prstGeom prst="rect">
            <a:avLst/>
          </a:prstGeom>
          <a:noFill/>
        </p:spPr>
        <p:txBody>
          <a:bodyPr wrap="square" rtlCol="0" anchor="ctr" anchorCtr="1">
            <a:spAutoFit/>
          </a:bodyPr>
          <a:lstStyle>
            <a:defPPr>
              <a:defRPr lang="th-TH"/>
            </a:defPPr>
            <a:lvl1pPr marL="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85000"/>
              </a:lnSpc>
            </a:pPr>
            <a:r>
              <a:rPr lang="th-TH" sz="8000" b="1" dirty="0">
                <a:solidFill>
                  <a:srgbClr val="13223D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ปฐมกาล 11:4</a:t>
            </a:r>
            <a:endParaRPr lang="en-US" sz="8000" b="1" dirty="0">
              <a:solidFill>
                <a:srgbClr val="13223D"/>
              </a:solidFill>
              <a:latin typeface="Angsana New" panose="02020603050405020304" pitchFamily="18" charset="-34"/>
              <a:cs typeface="Angsana New" panose="02020603050405020304" pitchFamily="18" charset="-34"/>
            </a:endParaRPr>
          </a:p>
          <a:p>
            <a:pPr algn="ctr">
              <a:lnSpc>
                <a:spcPct val="85000"/>
              </a:lnSpc>
            </a:pPr>
            <a:r>
              <a:rPr lang="th-TH" sz="8000" b="1" dirty="0">
                <a:solidFill>
                  <a:srgbClr val="13223D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แล้วพวกเขาพูดว่า</a:t>
            </a:r>
            <a:endParaRPr lang="en-US" sz="8000" b="1" dirty="0">
              <a:solidFill>
                <a:srgbClr val="13223D"/>
              </a:solidFill>
              <a:latin typeface="Angsana New" panose="02020603050405020304" pitchFamily="18" charset="-34"/>
              <a:cs typeface="Angsana New" panose="02020603050405020304" pitchFamily="18" charset="-34"/>
            </a:endParaRPr>
          </a:p>
          <a:p>
            <a:pPr algn="ctr">
              <a:lnSpc>
                <a:spcPct val="85000"/>
              </a:lnSpc>
            </a:pPr>
            <a:r>
              <a:rPr lang="th-TH" sz="8000" b="1" dirty="0">
                <a:solidFill>
                  <a:srgbClr val="13223D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“มาเถิด ให้เราสร้างเมืองที่มีหอสูง</a:t>
            </a:r>
            <a:endParaRPr lang="en-US" sz="8000" b="1" dirty="0">
              <a:solidFill>
                <a:srgbClr val="13223D"/>
              </a:solidFill>
              <a:latin typeface="Angsana New" panose="02020603050405020304" pitchFamily="18" charset="-34"/>
              <a:cs typeface="Angsana New" panose="02020603050405020304" pitchFamily="18" charset="-34"/>
            </a:endParaRPr>
          </a:p>
          <a:p>
            <a:pPr algn="ctr">
              <a:lnSpc>
                <a:spcPct val="85000"/>
              </a:lnSpc>
            </a:pPr>
            <a:r>
              <a:rPr lang="th-TH" sz="8000" b="1" dirty="0">
                <a:solidFill>
                  <a:srgbClr val="13223D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ขึ้นถึงฟ้าสำหรับพวกเรา</a:t>
            </a:r>
            <a:endParaRPr lang="en-US" sz="8000" b="1" dirty="0">
              <a:solidFill>
                <a:srgbClr val="13223D"/>
              </a:solidFill>
              <a:latin typeface="Angsana New" panose="02020603050405020304" pitchFamily="18" charset="-34"/>
              <a:cs typeface="Angsana New" panose="02020603050405020304" pitchFamily="18" charset="-34"/>
            </a:endParaRPr>
          </a:p>
          <a:p>
            <a:pPr algn="ctr">
              <a:lnSpc>
                <a:spcPct val="85000"/>
              </a:lnSpc>
            </a:pPr>
            <a:r>
              <a:rPr lang="th-TH" sz="8000" b="1" dirty="0">
                <a:solidFill>
                  <a:srgbClr val="13223D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เพื่อเราจะได้สร้างชื่อให้กับตนเอง</a:t>
            </a:r>
            <a:endParaRPr lang="en-US" sz="8000" b="1" dirty="0">
              <a:solidFill>
                <a:srgbClr val="13223D"/>
              </a:solidFill>
              <a:latin typeface="Angsana New" panose="02020603050405020304" pitchFamily="18" charset="-34"/>
              <a:cs typeface="Angsana New" panose="02020603050405020304" pitchFamily="18" charset="-34"/>
            </a:endParaRPr>
          </a:p>
          <a:p>
            <a:pPr algn="ctr">
              <a:lnSpc>
                <a:spcPct val="85000"/>
              </a:lnSpc>
            </a:pPr>
            <a:r>
              <a:rPr lang="th-TH" sz="8000" b="1" dirty="0">
                <a:solidFill>
                  <a:srgbClr val="13223D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และไม่ต้องกระจายไปทั่วทั้งโลก”</a:t>
            </a:r>
          </a:p>
        </p:txBody>
      </p:sp>
    </p:spTree>
    <p:extLst>
      <p:ext uri="{BB962C8B-B14F-4D97-AF65-F5344CB8AC3E}">
        <p14:creationId xmlns:p14="http://schemas.microsoft.com/office/powerpoint/2010/main" val="155671260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4AD118A-0C5F-D20C-59C7-3AEBDE10F9C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ECB14FA1-0013-F522-842C-C8E8FAE8305A}"/>
              </a:ext>
            </a:extLst>
          </p:cNvPr>
          <p:cNvSpPr txBox="1"/>
          <p:nvPr/>
        </p:nvSpPr>
        <p:spPr>
          <a:xfrm>
            <a:off x="1017818" y="1249174"/>
            <a:ext cx="10156363" cy="4555093"/>
          </a:xfrm>
          <a:prstGeom prst="rect">
            <a:avLst/>
          </a:prstGeom>
          <a:noFill/>
        </p:spPr>
        <p:txBody>
          <a:bodyPr wrap="square" rtlCol="0" anchor="ctr" anchorCtr="1">
            <a:spAutoFit/>
          </a:bodyPr>
          <a:lstStyle>
            <a:defPPr>
              <a:defRPr lang="th-TH"/>
            </a:defPPr>
            <a:lvl1pPr marL="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90000"/>
              </a:lnSpc>
            </a:pPr>
            <a:r>
              <a:rPr lang="th-TH" sz="8000" b="1" dirty="0">
                <a:solidFill>
                  <a:srgbClr val="13223D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ปฐมกาล 11:5</a:t>
            </a:r>
            <a:endParaRPr lang="en-US" sz="8000" b="1" dirty="0">
              <a:solidFill>
                <a:srgbClr val="13223D"/>
              </a:solidFill>
              <a:latin typeface="Angsana New" panose="02020603050405020304" pitchFamily="18" charset="-34"/>
              <a:cs typeface="Angsana New" panose="02020603050405020304" pitchFamily="18" charset="-34"/>
            </a:endParaRPr>
          </a:p>
          <a:p>
            <a:pPr algn="ctr">
              <a:lnSpc>
                <a:spcPct val="90000"/>
              </a:lnSpc>
            </a:pPr>
            <a:r>
              <a:rPr lang="th-TH" sz="8000" b="1" dirty="0">
                <a:solidFill>
                  <a:srgbClr val="13223D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แต่องค์พระผู้เป็นเจ้าเสด็จลงมา</a:t>
            </a:r>
            <a:endParaRPr lang="en-US" sz="8000" b="1" dirty="0">
              <a:solidFill>
                <a:srgbClr val="13223D"/>
              </a:solidFill>
              <a:latin typeface="Angsana New" panose="02020603050405020304" pitchFamily="18" charset="-34"/>
              <a:cs typeface="Angsana New" panose="02020603050405020304" pitchFamily="18" charset="-34"/>
            </a:endParaRPr>
          </a:p>
          <a:p>
            <a:pPr algn="ctr">
              <a:lnSpc>
                <a:spcPct val="90000"/>
              </a:lnSpc>
            </a:pPr>
            <a:r>
              <a:rPr lang="th-TH" sz="8000" b="1" dirty="0">
                <a:solidFill>
                  <a:srgbClr val="13223D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เพื่อทอดพระเนตรเมือง</a:t>
            </a:r>
            <a:endParaRPr lang="en-US" sz="8000" b="1" dirty="0">
              <a:solidFill>
                <a:srgbClr val="13223D"/>
              </a:solidFill>
              <a:latin typeface="Angsana New" panose="02020603050405020304" pitchFamily="18" charset="-34"/>
              <a:cs typeface="Angsana New" panose="02020603050405020304" pitchFamily="18" charset="-34"/>
            </a:endParaRPr>
          </a:p>
          <a:p>
            <a:pPr algn="ctr">
              <a:lnSpc>
                <a:spcPct val="90000"/>
              </a:lnSpc>
            </a:pPr>
            <a:r>
              <a:rPr lang="th-TH" sz="8000" b="1" dirty="0">
                <a:solidFill>
                  <a:srgbClr val="13223D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และหอคอยซึ่งพวกเขากำลังสร้าง</a:t>
            </a:r>
          </a:p>
        </p:txBody>
      </p:sp>
    </p:spTree>
    <p:extLst>
      <p:ext uri="{BB962C8B-B14F-4D97-AF65-F5344CB8AC3E}">
        <p14:creationId xmlns:p14="http://schemas.microsoft.com/office/powerpoint/2010/main" val="1775400718"/>
      </p:ext>
    </p:extLst>
  </p:cSld>
  <p:clrMapOvr>
    <a:masterClrMapping/>
  </p:clrMapOvr>
</p:sld>
</file>

<file path=ppt/theme/theme1.xml><?xml version="1.0" encoding="utf-8"?>
<a:theme xmlns:a="http://schemas.openxmlformats.org/drawingml/2006/main" name="ธีมของ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2662</TotalTime>
  <Words>648</Words>
  <Application>Microsoft Office PowerPoint</Application>
  <PresentationFormat>Widescreen</PresentationFormat>
  <Paragraphs>89</Paragraphs>
  <Slides>25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0" baseType="lpstr">
      <vt:lpstr>Angsana New</vt:lpstr>
      <vt:lpstr>Arial</vt:lpstr>
      <vt:lpstr>Calibri</vt:lpstr>
      <vt:lpstr>Calibri Light</vt:lpstr>
      <vt:lpstr>ธีมของ Office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งานนำเสนอ PowerPoint</dc:title>
  <dc:creator>อิสริยพร จรจำรัส</dc:creator>
  <cp:lastModifiedBy>Esther Jamprasert (Esther)</cp:lastModifiedBy>
  <cp:revision>81</cp:revision>
  <dcterms:created xsi:type="dcterms:W3CDTF">2023-01-26T04:54:13Z</dcterms:created>
  <dcterms:modified xsi:type="dcterms:W3CDTF">2023-09-03T01:36:50Z</dcterms:modified>
</cp:coreProperties>
</file>