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142"/>
    <a:srgbClr val="002346"/>
    <a:srgbClr val="00172E"/>
    <a:srgbClr val="003366"/>
    <a:srgbClr val="913309"/>
    <a:srgbClr val="531D05"/>
    <a:srgbClr val="2F1103"/>
    <a:srgbClr val="524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86D4C3-2ED7-8D5E-2EC0-95C996A01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51EEE2E-F8CC-42ED-7D7B-7E3B7873F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C0A9632-0B93-0329-B4B9-226FE5D5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28/10/66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B0FC77-E9CD-3A41-F1D1-4984E938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ED7BD19-5160-2EFF-150F-D1C22D45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908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935EC4-E6BA-1390-66DC-7D01CA7D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74121CD-48F2-1104-0A6C-43707635B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357C533-D80E-5ADA-1D16-1B096133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28/10/66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3B692DD-2B52-B444-D515-9E64D50A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DD9956-A4F9-B69B-20E7-C006E353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511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6626241-CF71-2599-E1F8-3C4B0F9D0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D959197-9FB0-9320-5380-30CB56E0F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47F08E8-0FF6-63E0-B4A1-75F6F767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28/10/66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2118397-338A-F2F7-F508-451EBF51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4A2A194-995B-9D7F-9854-448BD7CB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532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755632-8041-E3A4-C71B-987947D5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D7CFBA-D909-7820-90D8-56E284CD3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F7371F5-C535-D545-0C2B-01DBFA5C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28/10/66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657AEF6-60CF-2165-55B5-CBC332E6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8B9D4A5-5D91-0E29-CFDB-3E405700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00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2C8259-3B8E-356A-CDCE-109C98B9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2EF5BBA-F9FA-6E76-2C0C-72E16127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B347660-E507-91C7-6194-83816893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28/10/66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0D75D35-905E-4EDC-33B6-C39F47E3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64E93F8-7182-51E3-59F1-9CE9E5F9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580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E41AE9-5D7E-8623-7897-4BE54A7A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2C1272-A818-A933-A405-207ACEC3D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26A8FF9-4D6B-42A2-5CF8-5CCEA6723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E5FC840-14E1-5991-D629-283CB28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28/10/66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C68E30B-B5B0-89CB-8459-8E13E6D3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8C1AE34-1C60-196C-4E82-63A4C8AB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013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8E1B3D-EFC9-6D71-3B3E-EAAB8DEF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8B15872-99D7-A3B3-7E7A-38FBBC76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0255542-C4AE-1138-4BA7-2654889F0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015A287-C298-3289-1E84-870AD6E6B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D5E2DEC-513D-FB05-CD83-74F98FE4F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DF1F509-2910-C600-7712-46E3E523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28/10/66</a:t>
            </a:fld>
            <a:endParaRPr lang="th-TH" dirty="0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C473EF4-EA5D-A56C-2360-31D1B0CC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D735FE7-AE4A-F666-FA38-F6C2DE50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93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440647D-B5D6-3B7A-6387-F6A2E11B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88108EC-4B85-5D13-273D-CF028BB4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28/10/66</a:t>
            </a:fld>
            <a:endParaRPr lang="th-TH" dirty="0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60F54DF-2066-57F5-EE78-47D21D09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C4FBF44-AA04-D38F-0CAD-AAF4026B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420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46B71F8-EEF8-80C7-FE74-0E9F97E9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28/10/66</a:t>
            </a:fld>
            <a:endParaRPr lang="th-TH" dirty="0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5D9237D-FE68-6283-4565-6987B1B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41CE13C-CCC4-D7C0-C90B-ED731E3F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359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F53077-7DFD-CA41-0479-1FF8D623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8A024EC-27BD-20F0-31ED-86531128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1FEF674-38A8-B79E-0401-3F5F11C14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7EA0F71-B2DE-00EA-2060-A5724444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28/10/66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E868D9A-9315-4CD1-6885-3564E73F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267523C-5E87-5840-AD9D-39334CD5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0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930F7A-7363-DE6A-39BE-43F9786A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184B3208-3898-03DE-FCD6-144380FC9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77CE186-FA8C-CE4D-8E7A-948A71412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CD8AB38-9628-98D2-C70D-9D396E11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28/10/66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3CCE610-853A-5C11-2847-2A540053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F0CDDF2-C7C9-A2CC-1C54-B27C0148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030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7348190-D56E-B73A-7B0A-36AF4F6D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7D98470-B2EA-E1B7-DF20-4D227574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32FD7BE-0B6B-2253-88FC-24B82B8CB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6B783-017D-423A-86AD-64EC7EFFEE81}" type="datetimeFigureOut">
              <a:rPr lang="th-TH" smtClean="0"/>
              <a:pPr/>
              <a:t>28/10/66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A7C981-3176-6253-CFAD-86C8F293E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2F75C9D-3D92-B044-EE24-680261F00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89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water&#10;&#10;Description automatically generated">
            <a:extLst>
              <a:ext uri="{FF2B5EF4-FFF2-40B4-BE49-F238E27FC236}">
                <a16:creationId xmlns:a16="http://schemas.microsoft.com/office/drawing/2014/main" id="{4E653209-267F-95DC-42BA-892FA0BB6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428"/>
            <a:ext cx="12192000" cy="69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water&#10;&#10;Description automatically generated">
            <a:extLst>
              <a:ext uri="{FF2B5EF4-FFF2-40B4-BE49-F238E27FC236}">
                <a16:creationId xmlns:a16="http://schemas.microsoft.com/office/drawing/2014/main" id="{24586D0A-32BB-05DF-7FCC-00A81AB8B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1A49-3F06-7464-C5EF-7CAF78D08BDB}"/>
              </a:ext>
            </a:extLst>
          </p:cNvPr>
          <p:cNvSpPr txBox="1"/>
          <p:nvPr/>
        </p:nvSpPr>
        <p:spPr>
          <a:xfrm>
            <a:off x="1639100" y="500839"/>
            <a:ext cx="10818715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16:25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ราวเที่ยงคืนเปาโลกับสิลาส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กำลังอธิษฐาน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และร้องเพลงสรรเสริญพระเจ้า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และนักโทษอื่นๆ ฟังอยู่</a:t>
            </a:r>
          </a:p>
        </p:txBody>
      </p:sp>
    </p:spTree>
    <p:extLst>
      <p:ext uri="{BB962C8B-B14F-4D97-AF65-F5344CB8AC3E}">
        <p14:creationId xmlns:p14="http://schemas.microsoft.com/office/powerpoint/2010/main" val="811016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water&#10;&#10;Description automatically generated">
            <a:extLst>
              <a:ext uri="{FF2B5EF4-FFF2-40B4-BE49-F238E27FC236}">
                <a16:creationId xmlns:a16="http://schemas.microsoft.com/office/drawing/2014/main" id="{24586D0A-32BB-05DF-7FCC-00A81AB8B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1A49-3F06-7464-C5EF-7CAF78D08BDB}"/>
              </a:ext>
            </a:extLst>
          </p:cNvPr>
          <p:cNvSpPr txBox="1"/>
          <p:nvPr/>
        </p:nvSpPr>
        <p:spPr>
          <a:xfrm>
            <a:off x="1639100" y="500839"/>
            <a:ext cx="10818715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16:26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ทันใดนั้นเกิดแผ่นดินไหวใหญ่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จนฐานรากของคุกสั่นคลอน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ประตูคุกทุกบานเปิดออกทันที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และโซ่ตรวนหลุดจากทุกคน</a:t>
            </a:r>
          </a:p>
        </p:txBody>
      </p:sp>
    </p:spTree>
    <p:extLst>
      <p:ext uri="{BB962C8B-B14F-4D97-AF65-F5344CB8AC3E}">
        <p14:creationId xmlns:p14="http://schemas.microsoft.com/office/powerpoint/2010/main" val="2645809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water&#10;&#10;Description automatically generated">
            <a:extLst>
              <a:ext uri="{FF2B5EF4-FFF2-40B4-BE49-F238E27FC236}">
                <a16:creationId xmlns:a16="http://schemas.microsoft.com/office/drawing/2014/main" id="{24586D0A-32BB-05DF-7FCC-00A81AB8B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1A49-3F06-7464-C5EF-7CAF78D08BDB}"/>
              </a:ext>
            </a:extLst>
          </p:cNvPr>
          <p:cNvSpPr txBox="1"/>
          <p:nvPr/>
        </p:nvSpPr>
        <p:spPr>
          <a:xfrm>
            <a:off x="1639100" y="1151453"/>
            <a:ext cx="10818715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16:27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พัศดีตื่นขึ้นมาและเห็นประตูคุกเปิด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ก็ชักดาบออกมาจะฆ่าตัวตาย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เพราะคิดว่านักโทษหนีไปแล้ว</a:t>
            </a:r>
          </a:p>
        </p:txBody>
      </p:sp>
    </p:spTree>
    <p:extLst>
      <p:ext uri="{BB962C8B-B14F-4D97-AF65-F5344CB8AC3E}">
        <p14:creationId xmlns:p14="http://schemas.microsoft.com/office/powerpoint/2010/main" val="594154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water&#10;&#10;Description automatically generated">
            <a:extLst>
              <a:ext uri="{FF2B5EF4-FFF2-40B4-BE49-F238E27FC236}">
                <a16:creationId xmlns:a16="http://schemas.microsoft.com/office/drawing/2014/main" id="{24586D0A-32BB-05DF-7FCC-00A81AB8B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1A49-3F06-7464-C5EF-7CAF78D08BDB}"/>
              </a:ext>
            </a:extLst>
          </p:cNvPr>
          <p:cNvSpPr txBox="1"/>
          <p:nvPr/>
        </p:nvSpPr>
        <p:spPr>
          <a:xfrm>
            <a:off x="1639100" y="43458"/>
            <a:ext cx="10818715" cy="677108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16:28</a:t>
            </a:r>
            <a:r>
              <a:rPr lang="en-US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-29</a:t>
            </a:r>
          </a:p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28 </a:t>
            </a: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แต่เปาโลตะโกนว่า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“อย่าทำร้ายตัวเอง! เราทุกคนอยู่ที่นี่!”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29 พัศดีเรียกให้จุดไฟ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แล้ววิ่งเข้ามาหมอบลงตัวสั่น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ต่อหน้าเปาโลกับสิลาส</a:t>
            </a:r>
          </a:p>
        </p:txBody>
      </p:sp>
    </p:spTree>
    <p:extLst>
      <p:ext uri="{BB962C8B-B14F-4D97-AF65-F5344CB8AC3E}">
        <p14:creationId xmlns:p14="http://schemas.microsoft.com/office/powerpoint/2010/main" val="3548296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water&#10;&#10;Description automatically generated">
            <a:extLst>
              <a:ext uri="{FF2B5EF4-FFF2-40B4-BE49-F238E27FC236}">
                <a16:creationId xmlns:a16="http://schemas.microsoft.com/office/drawing/2014/main" id="{24586D0A-32BB-05DF-7FCC-00A81AB8B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1A49-3F06-7464-C5EF-7CAF78D08BDB}"/>
              </a:ext>
            </a:extLst>
          </p:cNvPr>
          <p:cNvSpPr txBox="1"/>
          <p:nvPr/>
        </p:nvSpPr>
        <p:spPr>
          <a:xfrm>
            <a:off x="1639100" y="597455"/>
            <a:ext cx="10818715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16:30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จากนั้นก็พาพวกเขาออกมา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แล้วถามว่า “ท่านเจ้าข้า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ข้าพเจ้าต้องทำอย่างไร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จึงจะได้รับความรอด?”</a:t>
            </a:r>
          </a:p>
        </p:txBody>
      </p:sp>
    </p:spTree>
    <p:extLst>
      <p:ext uri="{BB962C8B-B14F-4D97-AF65-F5344CB8AC3E}">
        <p14:creationId xmlns:p14="http://schemas.microsoft.com/office/powerpoint/2010/main" val="4044659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water&#10;&#10;Description automatically generated">
            <a:extLst>
              <a:ext uri="{FF2B5EF4-FFF2-40B4-BE49-F238E27FC236}">
                <a16:creationId xmlns:a16="http://schemas.microsoft.com/office/drawing/2014/main" id="{24586D0A-32BB-05DF-7FCC-00A81AB8B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1A49-3F06-7464-C5EF-7CAF78D08BDB}"/>
              </a:ext>
            </a:extLst>
          </p:cNvPr>
          <p:cNvSpPr txBox="1"/>
          <p:nvPr/>
        </p:nvSpPr>
        <p:spPr>
          <a:xfrm>
            <a:off x="1639100" y="597455"/>
            <a:ext cx="10818715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16:31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พวกเขาตอบว่า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“จงเชื่อในองค์พระเยซูเจ้า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แล้วท่านกับครัวเรือนของท่าน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จะได้รับความรอด”</a:t>
            </a:r>
          </a:p>
        </p:txBody>
      </p:sp>
    </p:spTree>
    <p:extLst>
      <p:ext uri="{BB962C8B-B14F-4D97-AF65-F5344CB8AC3E}">
        <p14:creationId xmlns:p14="http://schemas.microsoft.com/office/powerpoint/2010/main" val="840273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water&#10;&#10;Description automatically generated">
            <a:extLst>
              <a:ext uri="{FF2B5EF4-FFF2-40B4-BE49-F238E27FC236}">
                <a16:creationId xmlns:a16="http://schemas.microsoft.com/office/drawing/2014/main" id="{24586D0A-32BB-05DF-7FCC-00A81AB8B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1A49-3F06-7464-C5EF-7CAF78D08BDB}"/>
              </a:ext>
            </a:extLst>
          </p:cNvPr>
          <p:cNvSpPr txBox="1"/>
          <p:nvPr/>
        </p:nvSpPr>
        <p:spPr>
          <a:xfrm>
            <a:off x="1639100" y="1151453"/>
            <a:ext cx="10818715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16:32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แล้วพวกเขาก็ประกาศพระวจนะ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ขององค์พระผู้เป็นเจ้าแก่พัศดี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และแก่คนทั้งปวงที่อยู่ในบ้านของเขา</a:t>
            </a:r>
          </a:p>
        </p:txBody>
      </p:sp>
    </p:spTree>
    <p:extLst>
      <p:ext uri="{BB962C8B-B14F-4D97-AF65-F5344CB8AC3E}">
        <p14:creationId xmlns:p14="http://schemas.microsoft.com/office/powerpoint/2010/main" val="1824385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water&#10;&#10;Description automatically generated">
            <a:extLst>
              <a:ext uri="{FF2B5EF4-FFF2-40B4-BE49-F238E27FC236}">
                <a16:creationId xmlns:a16="http://schemas.microsoft.com/office/drawing/2014/main" id="{24586D0A-32BB-05DF-7FCC-00A81AB8B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1A49-3F06-7464-C5EF-7CAF78D08BDB}"/>
              </a:ext>
            </a:extLst>
          </p:cNvPr>
          <p:cNvSpPr txBox="1"/>
          <p:nvPr/>
        </p:nvSpPr>
        <p:spPr>
          <a:xfrm>
            <a:off x="1639100" y="597455"/>
            <a:ext cx="10818715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16:33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กลางดึกชั่วโมงเดียวกันนั้นเอง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พัศดีก็พาพวกเขาไปล้างแผล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แล้วพัศดีกับทั้งครอบครัว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ก็รับบัพติศมาทันที</a:t>
            </a:r>
          </a:p>
        </p:txBody>
      </p:sp>
    </p:spTree>
    <p:extLst>
      <p:ext uri="{BB962C8B-B14F-4D97-AF65-F5344CB8AC3E}">
        <p14:creationId xmlns:p14="http://schemas.microsoft.com/office/powerpoint/2010/main" val="2724678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water&#10;&#10;Description automatically generated">
            <a:extLst>
              <a:ext uri="{FF2B5EF4-FFF2-40B4-BE49-F238E27FC236}">
                <a16:creationId xmlns:a16="http://schemas.microsoft.com/office/drawing/2014/main" id="{24586D0A-32BB-05DF-7FCC-00A81AB8B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1A49-3F06-7464-C5EF-7CAF78D08BDB}"/>
              </a:ext>
            </a:extLst>
          </p:cNvPr>
          <p:cNvSpPr txBox="1"/>
          <p:nvPr/>
        </p:nvSpPr>
        <p:spPr>
          <a:xfrm>
            <a:off x="1639100" y="1705451"/>
            <a:ext cx="10818715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2.1	</a:t>
            </a:r>
            <a:r>
              <a:rPr lang="en-US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เปาโลไม่ได้รู้สึกสงสารตัวเอง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และมัวถามว่าทำไมๆ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เมื่อได้รับการปฏิบัติอย่างไม่ยุติธรรม</a:t>
            </a:r>
          </a:p>
        </p:txBody>
      </p:sp>
    </p:spTree>
    <p:extLst>
      <p:ext uri="{BB962C8B-B14F-4D97-AF65-F5344CB8AC3E}">
        <p14:creationId xmlns:p14="http://schemas.microsoft.com/office/powerpoint/2010/main" val="3796016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water&#10;&#10;Description automatically generated">
            <a:extLst>
              <a:ext uri="{FF2B5EF4-FFF2-40B4-BE49-F238E27FC236}">
                <a16:creationId xmlns:a16="http://schemas.microsoft.com/office/drawing/2014/main" id="{24586D0A-32BB-05DF-7FCC-00A81AB8B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1A49-3F06-7464-C5EF-7CAF78D08BDB}"/>
              </a:ext>
            </a:extLst>
          </p:cNvPr>
          <p:cNvSpPr txBox="1"/>
          <p:nvPr/>
        </p:nvSpPr>
        <p:spPr>
          <a:xfrm>
            <a:off x="1639100" y="1705451"/>
            <a:ext cx="10818715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ให้เริ่มชื่นชมยินดี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ฟิลิปปี 4:4, 6, เนหะมีย์ 8:10,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ยากอบ 1:2-4</a:t>
            </a:r>
          </a:p>
        </p:txBody>
      </p:sp>
    </p:spTree>
    <p:extLst>
      <p:ext uri="{BB962C8B-B14F-4D97-AF65-F5344CB8AC3E}">
        <p14:creationId xmlns:p14="http://schemas.microsoft.com/office/powerpoint/2010/main" val="194101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water&#10;&#10;Description automatically generated">
            <a:extLst>
              <a:ext uri="{FF2B5EF4-FFF2-40B4-BE49-F238E27FC236}">
                <a16:creationId xmlns:a16="http://schemas.microsoft.com/office/drawing/2014/main" id="{24586D0A-32BB-05DF-7FCC-00A81AB8B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1A49-3F06-7464-C5EF-7CAF78D08BDB}"/>
              </a:ext>
            </a:extLst>
          </p:cNvPr>
          <p:cNvSpPr txBox="1"/>
          <p:nvPr/>
        </p:nvSpPr>
        <p:spPr>
          <a:xfrm>
            <a:off x="1373285" y="0"/>
            <a:ext cx="11414928" cy="677108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8:28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และเรารู้ว่าในทุกๆ สิ่ง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พระเจ้าทรงทำให้เกิดผลดี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แก่บรรดาผู้ที่รักพระองค์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คือผู้ที่ได้ทรงเรียกตามพระประสงค์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ของพระองค์</a:t>
            </a:r>
          </a:p>
        </p:txBody>
      </p:sp>
    </p:spTree>
    <p:extLst>
      <p:ext uri="{BB962C8B-B14F-4D97-AF65-F5344CB8AC3E}">
        <p14:creationId xmlns:p14="http://schemas.microsoft.com/office/powerpoint/2010/main" val="334512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water&#10;&#10;Description automatically generated">
            <a:extLst>
              <a:ext uri="{FF2B5EF4-FFF2-40B4-BE49-F238E27FC236}">
                <a16:creationId xmlns:a16="http://schemas.microsoft.com/office/drawing/2014/main" id="{24586D0A-32BB-05DF-7FCC-00A81AB8B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1A49-3F06-7464-C5EF-7CAF78D08BDB}"/>
              </a:ext>
            </a:extLst>
          </p:cNvPr>
          <p:cNvSpPr txBox="1"/>
          <p:nvPr/>
        </p:nvSpPr>
        <p:spPr>
          <a:xfrm>
            <a:off x="1649733" y="480498"/>
            <a:ext cx="10818715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ฟิลิปปี 4:4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จงชื่นชมยินดี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ในองค์พระผู้เป็นเจ้าเสมอ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ข้าพเจ้าขอย้ำอีกครั้งว่า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จงชื่นชมยินดีเถิด!</a:t>
            </a:r>
          </a:p>
        </p:txBody>
      </p:sp>
    </p:spTree>
    <p:extLst>
      <p:ext uri="{BB962C8B-B14F-4D97-AF65-F5344CB8AC3E}">
        <p14:creationId xmlns:p14="http://schemas.microsoft.com/office/powerpoint/2010/main" val="2591308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water&#10;&#10;Description automatically generated">
            <a:extLst>
              <a:ext uri="{FF2B5EF4-FFF2-40B4-BE49-F238E27FC236}">
                <a16:creationId xmlns:a16="http://schemas.microsoft.com/office/drawing/2014/main" id="{24586D0A-32BB-05DF-7FCC-00A81AB8B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1A49-3F06-7464-C5EF-7CAF78D08BDB}"/>
              </a:ext>
            </a:extLst>
          </p:cNvPr>
          <p:cNvSpPr txBox="1"/>
          <p:nvPr/>
        </p:nvSpPr>
        <p:spPr>
          <a:xfrm>
            <a:off x="1649733" y="480498"/>
            <a:ext cx="10818715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ฟิลิปปี 4:6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อย่ากระวนกระวายในเรื่องใดๆ เลย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แต่จงทูลขอทุกสิ่งต่อพระเจ้า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ด้วยการอธิษฐานและการอ้อนวอนพร้อมกับการขอบพระคุณ</a:t>
            </a:r>
          </a:p>
        </p:txBody>
      </p:sp>
    </p:spTree>
    <p:extLst>
      <p:ext uri="{BB962C8B-B14F-4D97-AF65-F5344CB8AC3E}">
        <p14:creationId xmlns:p14="http://schemas.microsoft.com/office/powerpoint/2010/main" val="1917332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water&#10;&#10;Description automatically generated">
            <a:extLst>
              <a:ext uri="{FF2B5EF4-FFF2-40B4-BE49-F238E27FC236}">
                <a16:creationId xmlns:a16="http://schemas.microsoft.com/office/drawing/2014/main" id="{24586D0A-32BB-05DF-7FCC-00A81AB8B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1A49-3F06-7464-C5EF-7CAF78D08BDB}"/>
              </a:ext>
            </a:extLst>
          </p:cNvPr>
          <p:cNvSpPr txBox="1"/>
          <p:nvPr/>
        </p:nvSpPr>
        <p:spPr>
          <a:xfrm>
            <a:off x="1649733" y="926"/>
            <a:ext cx="10818715" cy="677108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เนหะมีย์ 8:10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เนหะมีย์กล่าวว่า “จงไปกินและดื่ม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ให้อิ่มหนำสำราญ </a:t>
            </a:r>
            <a:r>
              <a:rPr lang="en-US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และแบ่งปัน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แก่ผู้ที่ไม่ได้เตรียมอะไรมาเถิด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วันนี้เป็นวันบริสุทธิ์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แด่องค์พระผู้เป็นเจ้าของเรา</a:t>
            </a:r>
            <a:r>
              <a:rPr lang="en-US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0463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water&#10;&#10;Description automatically generated">
            <a:extLst>
              <a:ext uri="{FF2B5EF4-FFF2-40B4-BE49-F238E27FC236}">
                <a16:creationId xmlns:a16="http://schemas.microsoft.com/office/drawing/2014/main" id="{24586D0A-32BB-05DF-7FCC-00A81AB8B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1A49-3F06-7464-C5EF-7CAF78D08BDB}"/>
              </a:ext>
            </a:extLst>
          </p:cNvPr>
          <p:cNvSpPr txBox="1"/>
          <p:nvPr/>
        </p:nvSpPr>
        <p:spPr>
          <a:xfrm>
            <a:off x="1692263" y="1151453"/>
            <a:ext cx="10818715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อย่าโศกเศร้าหม่นหมอง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เพราะความชื่นบาน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ในองค์พระผู้เป็นเจ้า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เป็นกำลังของท่าน”</a:t>
            </a:r>
          </a:p>
        </p:txBody>
      </p:sp>
    </p:spTree>
    <p:extLst>
      <p:ext uri="{BB962C8B-B14F-4D97-AF65-F5344CB8AC3E}">
        <p14:creationId xmlns:p14="http://schemas.microsoft.com/office/powerpoint/2010/main" val="2992708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water&#10;&#10;Description automatically generated">
            <a:extLst>
              <a:ext uri="{FF2B5EF4-FFF2-40B4-BE49-F238E27FC236}">
                <a16:creationId xmlns:a16="http://schemas.microsoft.com/office/drawing/2014/main" id="{24586D0A-32BB-05DF-7FCC-00A81AB8B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1A49-3F06-7464-C5EF-7CAF78D08BDB}"/>
              </a:ext>
            </a:extLst>
          </p:cNvPr>
          <p:cNvSpPr txBox="1"/>
          <p:nvPr/>
        </p:nvSpPr>
        <p:spPr>
          <a:xfrm>
            <a:off x="1681630" y="352906"/>
            <a:ext cx="10818715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ยากอบ 1:2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พี่น้องทั้งหลาย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เมื่อใดที่ท่านเผชิญความทุกข์ยากนานาประการ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จงถือเป็นเรื่องที่น่ายินดีจริงๆ</a:t>
            </a:r>
          </a:p>
        </p:txBody>
      </p:sp>
    </p:spTree>
    <p:extLst>
      <p:ext uri="{BB962C8B-B14F-4D97-AF65-F5344CB8AC3E}">
        <p14:creationId xmlns:p14="http://schemas.microsoft.com/office/powerpoint/2010/main" val="3373455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water&#10;&#10;Description automatically generated">
            <a:extLst>
              <a:ext uri="{FF2B5EF4-FFF2-40B4-BE49-F238E27FC236}">
                <a16:creationId xmlns:a16="http://schemas.microsoft.com/office/drawing/2014/main" id="{24586D0A-32BB-05DF-7FCC-00A81AB8B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1A49-3F06-7464-C5EF-7CAF78D08BDB}"/>
              </a:ext>
            </a:extLst>
          </p:cNvPr>
          <p:cNvSpPr txBox="1"/>
          <p:nvPr/>
        </p:nvSpPr>
        <p:spPr>
          <a:xfrm>
            <a:off x="1607202" y="1013231"/>
            <a:ext cx="10818715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ยากอบ 1:3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เพราะท่านรู้ว่า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การทดสอบความเชื่อของท่านนั้น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ทำให้เกิดความอดทนบากบั่น</a:t>
            </a:r>
          </a:p>
        </p:txBody>
      </p:sp>
    </p:spTree>
    <p:extLst>
      <p:ext uri="{BB962C8B-B14F-4D97-AF65-F5344CB8AC3E}">
        <p14:creationId xmlns:p14="http://schemas.microsoft.com/office/powerpoint/2010/main" val="1662758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water&#10;&#10;Description automatically generated">
            <a:extLst>
              <a:ext uri="{FF2B5EF4-FFF2-40B4-BE49-F238E27FC236}">
                <a16:creationId xmlns:a16="http://schemas.microsoft.com/office/drawing/2014/main" id="{24586D0A-32BB-05DF-7FCC-00A81AB8B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1A49-3F06-7464-C5EF-7CAF78D08BDB}"/>
              </a:ext>
            </a:extLst>
          </p:cNvPr>
          <p:cNvSpPr txBox="1"/>
          <p:nvPr/>
        </p:nvSpPr>
        <p:spPr>
          <a:xfrm>
            <a:off x="1607202" y="459234"/>
            <a:ext cx="10818715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ยากอบ 1:4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จงอดทนบากบั่นให้ถึงที่สุด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เพื่อท่านจะเติบโตเต็มที่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และสมบูรณ์เพียบพร้อม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และไม่มีสิ่งใดบกพร่องเลย</a:t>
            </a:r>
          </a:p>
        </p:txBody>
      </p:sp>
    </p:spTree>
    <p:extLst>
      <p:ext uri="{BB962C8B-B14F-4D97-AF65-F5344CB8AC3E}">
        <p14:creationId xmlns:p14="http://schemas.microsoft.com/office/powerpoint/2010/main" val="2216818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water&#10;&#10;Description automatically generated">
            <a:extLst>
              <a:ext uri="{FF2B5EF4-FFF2-40B4-BE49-F238E27FC236}">
                <a16:creationId xmlns:a16="http://schemas.microsoft.com/office/drawing/2014/main" id="{24586D0A-32BB-05DF-7FCC-00A81AB8B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1A49-3F06-7464-C5EF-7CAF78D08BDB}"/>
              </a:ext>
            </a:extLst>
          </p:cNvPr>
          <p:cNvSpPr txBox="1"/>
          <p:nvPr/>
        </p:nvSpPr>
        <p:spPr>
          <a:xfrm>
            <a:off x="1607202" y="1151453"/>
            <a:ext cx="10818715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3.1</a:t>
            </a:r>
            <a:r>
              <a:rPr lang="en-US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จงชื่นชมยินดีในพระเจ้าเสมอ เพราะท่านรู้ว่าพระเจ้าสถิตกับท่าน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รู้ว่าสถานการณ์ที่ยากลำบาก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จะจบลงด้วยชัยชนะ</a:t>
            </a:r>
          </a:p>
        </p:txBody>
      </p:sp>
    </p:spTree>
    <p:extLst>
      <p:ext uri="{BB962C8B-B14F-4D97-AF65-F5344CB8AC3E}">
        <p14:creationId xmlns:p14="http://schemas.microsoft.com/office/powerpoint/2010/main" val="1628856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water&#10;&#10;Description automatically generated">
            <a:extLst>
              <a:ext uri="{FF2B5EF4-FFF2-40B4-BE49-F238E27FC236}">
                <a16:creationId xmlns:a16="http://schemas.microsoft.com/office/drawing/2014/main" id="{4E653209-267F-95DC-42BA-892FA0BB6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428"/>
            <a:ext cx="12192000" cy="69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46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water&#10;&#10;Description automatically generated">
            <a:extLst>
              <a:ext uri="{FF2B5EF4-FFF2-40B4-BE49-F238E27FC236}">
                <a16:creationId xmlns:a16="http://schemas.microsoft.com/office/drawing/2014/main" id="{24586D0A-32BB-05DF-7FCC-00A81AB8B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1A49-3F06-7464-C5EF-7CAF78D08BDB}"/>
              </a:ext>
            </a:extLst>
          </p:cNvPr>
          <p:cNvSpPr txBox="1"/>
          <p:nvPr/>
        </p:nvSpPr>
        <p:spPr>
          <a:xfrm>
            <a:off x="1373285" y="2215991"/>
            <a:ext cx="10818715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ปฏิเสธที่จะกลัวและเชื่อต่อไป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มาระโก 5:22-23, 35-36, 41-42</a:t>
            </a:r>
          </a:p>
        </p:txBody>
      </p:sp>
    </p:spTree>
    <p:extLst>
      <p:ext uri="{BB962C8B-B14F-4D97-AF65-F5344CB8AC3E}">
        <p14:creationId xmlns:p14="http://schemas.microsoft.com/office/powerpoint/2010/main" val="118481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water&#10;&#10;Description automatically generated">
            <a:extLst>
              <a:ext uri="{FF2B5EF4-FFF2-40B4-BE49-F238E27FC236}">
                <a16:creationId xmlns:a16="http://schemas.microsoft.com/office/drawing/2014/main" id="{24586D0A-32BB-05DF-7FCC-00A81AB8B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1A49-3F06-7464-C5EF-7CAF78D08BDB}"/>
              </a:ext>
            </a:extLst>
          </p:cNvPr>
          <p:cNvSpPr txBox="1"/>
          <p:nvPr/>
        </p:nvSpPr>
        <p:spPr>
          <a:xfrm>
            <a:off x="1373285" y="1107996"/>
            <a:ext cx="10818715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5:22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มีนายธรรมศาลาคนหนึ่ง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ชื่อไยรัสมาที่นั่น เมื่อเห็นพระเยซู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ก็หมอบลงแทบพระบาทพระองค์</a:t>
            </a:r>
          </a:p>
        </p:txBody>
      </p:sp>
    </p:spTree>
    <p:extLst>
      <p:ext uri="{BB962C8B-B14F-4D97-AF65-F5344CB8AC3E}">
        <p14:creationId xmlns:p14="http://schemas.microsoft.com/office/powerpoint/2010/main" val="3002729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water&#10;&#10;Description automatically generated">
            <a:extLst>
              <a:ext uri="{FF2B5EF4-FFF2-40B4-BE49-F238E27FC236}">
                <a16:creationId xmlns:a16="http://schemas.microsoft.com/office/drawing/2014/main" id="{24586D0A-32BB-05DF-7FCC-00A81AB8B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1A49-3F06-7464-C5EF-7CAF78D08BDB}"/>
              </a:ext>
            </a:extLst>
          </p:cNvPr>
          <p:cNvSpPr txBox="1"/>
          <p:nvPr/>
        </p:nvSpPr>
        <p:spPr>
          <a:xfrm>
            <a:off x="1639099" y="0"/>
            <a:ext cx="10818715" cy="677108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5:23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แล้วทูลอ้อนวอนด้วยความร้อนใจว่า “ลูกสาวเล็กๆ ของข้าพระองค์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กำลังจะตาย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โปรดเสด็จไปทรงวางมือให้ด้วยเถิด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เพื่อเขาจะหายและไม่ตาย”</a:t>
            </a:r>
          </a:p>
        </p:txBody>
      </p:sp>
    </p:spTree>
    <p:extLst>
      <p:ext uri="{BB962C8B-B14F-4D97-AF65-F5344CB8AC3E}">
        <p14:creationId xmlns:p14="http://schemas.microsoft.com/office/powerpoint/2010/main" val="2820281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water&#10;&#10;Description automatically generated">
            <a:extLst>
              <a:ext uri="{FF2B5EF4-FFF2-40B4-BE49-F238E27FC236}">
                <a16:creationId xmlns:a16="http://schemas.microsoft.com/office/drawing/2014/main" id="{24586D0A-32BB-05DF-7FCC-00A81AB8B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1A49-3F06-7464-C5EF-7CAF78D08BDB}"/>
              </a:ext>
            </a:extLst>
          </p:cNvPr>
          <p:cNvSpPr txBox="1"/>
          <p:nvPr/>
        </p:nvSpPr>
        <p:spPr>
          <a:xfrm>
            <a:off x="1639099" y="0"/>
            <a:ext cx="10818715" cy="677108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5:35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พระองค์ตรัสยังไม่ทันขาดคำ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ก็มีคนจากบ้านของไยรัส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นายธรรมศาลามาบอกว่า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“ลูกสาวของท่านเสียชีวิตแล้ว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จะรบกวนพระอาจารย์อีกทำไม?”</a:t>
            </a:r>
          </a:p>
        </p:txBody>
      </p:sp>
    </p:spTree>
    <p:extLst>
      <p:ext uri="{BB962C8B-B14F-4D97-AF65-F5344CB8AC3E}">
        <p14:creationId xmlns:p14="http://schemas.microsoft.com/office/powerpoint/2010/main" val="2652652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water&#10;&#10;Description automatically generated">
            <a:extLst>
              <a:ext uri="{FF2B5EF4-FFF2-40B4-BE49-F238E27FC236}">
                <a16:creationId xmlns:a16="http://schemas.microsoft.com/office/drawing/2014/main" id="{24586D0A-32BB-05DF-7FCC-00A81AB8B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1A49-3F06-7464-C5EF-7CAF78D08BDB}"/>
              </a:ext>
            </a:extLst>
          </p:cNvPr>
          <p:cNvSpPr txBox="1"/>
          <p:nvPr/>
        </p:nvSpPr>
        <p:spPr>
          <a:xfrm>
            <a:off x="1532774" y="1022936"/>
            <a:ext cx="10818715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5:36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พระเยซูไม่ทรงฟัง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แต่ตรัสกับนายธรรมศาลาว่า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“อย่ากลัวเลย จงเชื่อเท่านั้น”</a:t>
            </a:r>
          </a:p>
        </p:txBody>
      </p:sp>
    </p:spTree>
    <p:extLst>
      <p:ext uri="{BB962C8B-B14F-4D97-AF65-F5344CB8AC3E}">
        <p14:creationId xmlns:p14="http://schemas.microsoft.com/office/powerpoint/2010/main" val="2652661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water&#10;&#10;Description automatically generated">
            <a:extLst>
              <a:ext uri="{FF2B5EF4-FFF2-40B4-BE49-F238E27FC236}">
                <a16:creationId xmlns:a16="http://schemas.microsoft.com/office/drawing/2014/main" id="{24586D0A-32BB-05DF-7FCC-00A81AB8B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1A49-3F06-7464-C5EF-7CAF78D08BDB}"/>
              </a:ext>
            </a:extLst>
          </p:cNvPr>
          <p:cNvSpPr txBox="1"/>
          <p:nvPr/>
        </p:nvSpPr>
        <p:spPr>
          <a:xfrm>
            <a:off x="1532774" y="1278119"/>
            <a:ext cx="10818715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1.1	</a:t>
            </a:r>
            <a:r>
              <a:rPr lang="en-US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เมื่อสิ่งต่าง ๆ แย่ลง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และสิ้นหวังไปหมด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พระเยซูตรัสว่า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อย่ากลัวและเชื่อต่อไป</a:t>
            </a:r>
          </a:p>
        </p:txBody>
      </p:sp>
    </p:spTree>
    <p:extLst>
      <p:ext uri="{BB962C8B-B14F-4D97-AF65-F5344CB8AC3E}">
        <p14:creationId xmlns:p14="http://schemas.microsoft.com/office/powerpoint/2010/main" val="167953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water&#10;&#10;Description automatically generated">
            <a:extLst>
              <a:ext uri="{FF2B5EF4-FFF2-40B4-BE49-F238E27FC236}">
                <a16:creationId xmlns:a16="http://schemas.microsoft.com/office/drawing/2014/main" id="{24586D0A-32BB-05DF-7FCC-00A81AB8B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1A49-3F06-7464-C5EF-7CAF78D08BDB}"/>
              </a:ext>
            </a:extLst>
          </p:cNvPr>
          <p:cNvSpPr txBox="1"/>
          <p:nvPr/>
        </p:nvSpPr>
        <p:spPr>
          <a:xfrm>
            <a:off x="1532774" y="1832117"/>
            <a:ext cx="10818715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ให้เริ่มอธิษฐาน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และร้องเพลงสรรเสริญพระเจ้า</a:t>
            </a:r>
            <a:endParaRPr lang="en-US" sz="8000" b="1" dirty="0">
              <a:solidFill>
                <a:srgbClr val="00234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00234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กิจการ 16:25-33</a:t>
            </a:r>
          </a:p>
        </p:txBody>
      </p:sp>
    </p:spTree>
    <p:extLst>
      <p:ext uri="{BB962C8B-B14F-4D97-AF65-F5344CB8AC3E}">
        <p14:creationId xmlns:p14="http://schemas.microsoft.com/office/powerpoint/2010/main" val="134768041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702</Words>
  <Application>Microsoft Office PowerPoint</Application>
  <PresentationFormat>Widescreen</PresentationFormat>
  <Paragraphs>114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Angsana New</vt:lpstr>
      <vt:lpstr>Arial</vt:lpstr>
      <vt:lpstr>Calibri</vt:lpstr>
      <vt:lpstr>Calibri Light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อิสริยพร จรจำรัส</dc:creator>
  <cp:lastModifiedBy>MAMAR</cp:lastModifiedBy>
  <cp:revision>79</cp:revision>
  <dcterms:created xsi:type="dcterms:W3CDTF">2023-01-26T04:54:13Z</dcterms:created>
  <dcterms:modified xsi:type="dcterms:W3CDTF">2023-10-28T13:32:20Z</dcterms:modified>
</cp:coreProperties>
</file>