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5" r:id="rId4"/>
    <p:sldId id="356" r:id="rId5"/>
    <p:sldId id="358" r:id="rId6"/>
    <p:sldId id="357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7" r:id="rId35"/>
    <p:sldId id="386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19/08/66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ท้องฟ้า, ภาพหน้าจอ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387B813-6A81-72A9-A6A3-DF7989231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62560" y="2152490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...ข้าพเจ้าจะร้องเพลงด้วยจิตวิญญาณ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แต่ข้าพเจ้าก็จะร้องเพลงด้วยความคิดเช่นกัน</a:t>
            </a:r>
          </a:p>
        </p:txBody>
      </p:sp>
    </p:spTree>
    <p:extLst>
      <p:ext uri="{BB962C8B-B14F-4D97-AF65-F5344CB8AC3E}">
        <p14:creationId xmlns:p14="http://schemas.microsoft.com/office/powerpoint/2010/main" val="43569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62560" y="115145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8:26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ในทำนองเดียวกันพระวิญญาณ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ทรงช่วยเราในยามเราอ่อนแอ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เราไม่รู้ว่าเราควรอธิษฐานขอสิ่งใด...</a:t>
            </a:r>
          </a:p>
        </p:txBody>
      </p:sp>
    </p:spTree>
    <p:extLst>
      <p:ext uri="{BB962C8B-B14F-4D97-AF65-F5344CB8AC3E}">
        <p14:creationId xmlns:p14="http://schemas.microsoft.com/office/powerpoint/2010/main" val="362930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62560" y="1969610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...แต่พระวิญญาณเองทรงอธิษฐานวิงวอนแทนเราด้วยการคร่ำครวญ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ที่ไม่อาจหาถ้อยคำใดมาบรรยาย</a:t>
            </a:r>
          </a:p>
        </p:txBody>
      </p:sp>
    </p:spTree>
    <p:extLst>
      <p:ext uri="{BB962C8B-B14F-4D97-AF65-F5344CB8AC3E}">
        <p14:creationId xmlns:p14="http://schemas.microsoft.com/office/powerpoint/2010/main" val="104013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0" y="1476573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 ก่อนอื่น  ให้ทูลขอ  อธิษฐาน  วิงวอน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และขอบพระคุณพระเจ้าเพื่อทุกคน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เพื่อเหล่ากษัตริย์และผู้มีอำนาจทั้งปวง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- 1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ทิ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ธี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2:1-4, สดุดี 106:23</a:t>
            </a:r>
          </a:p>
        </p:txBody>
      </p:sp>
    </p:spTree>
    <p:extLst>
      <p:ext uri="{BB962C8B-B14F-4D97-AF65-F5344CB8AC3E}">
        <p14:creationId xmlns:p14="http://schemas.microsoft.com/office/powerpoint/2010/main" val="12407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222573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ทิ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ธี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ฉะนั้นก่อนอื่นข้าพเจ้าขอกำชับท่าน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ให้ทูลขอ อธิษฐาน วิงวอน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และขอบพระคุณพระเจ้าเพื่อทุกคน</a:t>
            </a:r>
          </a:p>
        </p:txBody>
      </p:sp>
    </p:spTree>
    <p:extLst>
      <p:ext uri="{BB962C8B-B14F-4D97-AF65-F5344CB8AC3E}">
        <p14:creationId xmlns:p14="http://schemas.microsoft.com/office/powerpoint/2010/main" val="246144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ทิ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ธี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เพื่อเหล่ากษัตริย์และผู้มีอำนาจทั้งปวง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เพื่อว่าเราทั้งหลายจะได้อยู่อย่างสงบสุข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ใช้ชีวิตอย่างเงียบๆ ในทางพระเจ้า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และความบริสุทธิ์ทุกอย่าง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16191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15145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ทิ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ธี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การกระทำเช่นนี้เป็นสิ่งที่ดี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และเป็นที่พอพระทัยพระเจ้า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พระผู้ช่วยให้รอดของเรา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79348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705449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ทิ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ธี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ผู้ทรงประสงค์ให้คนทั้งปวง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ได้รับความรอด และรู้ถึงความจริง</a:t>
            </a:r>
          </a:p>
        </p:txBody>
      </p:sp>
    </p:spTree>
    <p:extLst>
      <p:ext uri="{BB962C8B-B14F-4D97-AF65-F5344CB8AC3E}">
        <p14:creationId xmlns:p14="http://schemas.microsoft.com/office/powerpoint/2010/main" val="320317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705449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106:23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ดังนั้นพระองค์จึงตรัสว่า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จะทรงทำลายพวกเขา</a:t>
            </a:r>
          </a:p>
        </p:txBody>
      </p:sp>
    </p:spTree>
    <p:extLst>
      <p:ext uri="{BB962C8B-B14F-4D97-AF65-F5344CB8AC3E}">
        <p14:creationId xmlns:p14="http://schemas.microsoft.com/office/powerpoint/2010/main" val="327736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39147"/>
            <a:ext cx="11884744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106:23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ดังนั้นพระองค์จึงตรัสว่า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จะทรงทำลายพวกเขา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ยังดีที่โมเสสผู้ทรงเลือกสรรไว้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ได้เข้าเฝ้าทูลทัดทาน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เพื่อหันเหพระพิโรธไม่ให้ทำลายพวกเขา</a:t>
            </a:r>
          </a:p>
        </p:txBody>
      </p:sp>
    </p:spTree>
    <p:extLst>
      <p:ext uri="{BB962C8B-B14F-4D97-AF65-F5344CB8AC3E}">
        <p14:creationId xmlns:p14="http://schemas.microsoft.com/office/powerpoint/2010/main" val="388611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561256" y="2699568"/>
            <a:ext cx="11414928" cy="14588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96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ชีวิตอธิษฐานของผู้เชื่อ</a:t>
            </a:r>
          </a:p>
        </p:txBody>
      </p:sp>
    </p:spTree>
    <p:extLst>
      <p:ext uri="{BB962C8B-B14F-4D97-AF65-F5344CB8AC3E}">
        <p14:creationId xmlns:p14="http://schemas.microsoft.com/office/powerpoint/2010/main" val="419375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ให้ความรักของพระเจ้า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เป็นพื้นฐานสำหรับชีวิตอธิษฐานของท่าน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	 ท่านจำเป็นต้องรู้ถึงความรักอันยิ่งใหญ่ของพระเจ้าที่มีต่อทุกคน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เอเสเคียล 33:11</a:t>
            </a:r>
          </a:p>
        </p:txBody>
      </p:sp>
    </p:spTree>
    <p:extLst>
      <p:ext uri="{BB962C8B-B14F-4D97-AF65-F5344CB8AC3E}">
        <p14:creationId xmlns:p14="http://schemas.microsoft.com/office/powerpoint/2010/main" val="307588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เอเสเคียล 33:11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จงบอกเขาว่า ‘พระยา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องค์เจ้าชีวิตประกาศว่าเรามีชีวิตอยู่แน่ฉันใด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เราไม่อยากให้คนชั่วต้องตายฉันนั้น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แต่อยากให้เขาหันกลับจากทางชั่ว...</a:t>
            </a:r>
          </a:p>
        </p:txBody>
      </p:sp>
    </p:spTree>
    <p:extLst>
      <p:ext uri="{BB962C8B-B14F-4D97-AF65-F5344CB8AC3E}">
        <p14:creationId xmlns:p14="http://schemas.microsoft.com/office/powerpoint/2010/main" val="205104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2452488"/>
            <a:ext cx="11884744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...และมีชีวิตอยู่ จงหันเสียจากทางชั่วเถิด! จะตายทำไมเล่า พงศ์พันธุ์อิสราเอลเอ๋ย?’</a:t>
            </a:r>
          </a:p>
        </p:txBody>
      </p:sp>
    </p:spTree>
    <p:extLst>
      <p:ext uri="{BB962C8B-B14F-4D97-AF65-F5344CB8AC3E}">
        <p14:creationId xmlns:p14="http://schemas.microsoft.com/office/powerpoint/2010/main" val="3036745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415613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 พระเจ้าทรงกำลังแสวงหา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ผู้ที่จะยืนอุดช่องโหว่เพื่อผู้คน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และดินแดนนั้น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เอเสเคียล 22:30, ปฐมกาล 18:16-33</a:t>
            </a:r>
          </a:p>
        </p:txBody>
      </p:sp>
    </p:spTree>
    <p:extLst>
      <p:ext uri="{BB962C8B-B14F-4D97-AF65-F5344CB8AC3E}">
        <p14:creationId xmlns:p14="http://schemas.microsoft.com/office/powerpoint/2010/main" val="65534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220428"/>
            <a:ext cx="11884744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เอเสเคียล 22:30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“เรามองหาใครสักคนในพวกเขา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ที่จะสร้างกำแพงขึ้น และยืนอยู่ต่อหน้าเรา อุดช่องโหว่เพื่อดินแดนนั้น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เราจะได้ไม่ทำลายดินแดนนั้น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แต่เราก็ไม่พบเลย</a:t>
            </a:r>
          </a:p>
        </p:txBody>
      </p:sp>
    </p:spTree>
    <p:extLst>
      <p:ext uri="{BB962C8B-B14F-4D97-AF65-F5344CB8AC3E}">
        <p14:creationId xmlns:p14="http://schemas.microsoft.com/office/powerpoint/2010/main" val="87960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415613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 พระเจ้าทรงกำลังแสวงหา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ผู้ที่จะยืนอุดช่องโหว่เพื่อผู้คน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และดินแดนนั้น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เอเสเคียล 22:30, ปฐมกาล 18:16-33</a:t>
            </a:r>
          </a:p>
        </p:txBody>
      </p:sp>
    </p:spTree>
    <p:extLst>
      <p:ext uri="{BB962C8B-B14F-4D97-AF65-F5344CB8AC3E}">
        <p14:creationId xmlns:p14="http://schemas.microsoft.com/office/powerpoint/2010/main" val="62385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222573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18:16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แล้วคนเหล่านั้นก็ลุกขึ้นจะจากไป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พวกเขามองลงไปทางเมือง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 และอับราฮัมเดินตามไปส่งพวกเขา</a:t>
            </a:r>
          </a:p>
        </p:txBody>
      </p:sp>
    </p:spTree>
    <p:extLst>
      <p:ext uri="{BB962C8B-B14F-4D97-AF65-F5344CB8AC3E}">
        <p14:creationId xmlns:p14="http://schemas.microsoft.com/office/powerpoint/2010/main" val="2499195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253054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18:17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แล้วองค์พระผู้เป็นเจ้าตรัสว่า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“ควรหรือที่เราจะปิดบังสิ่งที่เราจะกระทำไม่ให้อับราฮัมรู้?</a:t>
            </a:r>
          </a:p>
        </p:txBody>
      </p:sp>
    </p:spTree>
    <p:extLst>
      <p:ext uri="{BB962C8B-B14F-4D97-AF65-F5344CB8AC3E}">
        <p14:creationId xmlns:p14="http://schemas.microsoft.com/office/powerpoint/2010/main" val="47338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18:18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ในเมื่ออับราฮัมจะเป็นชนชาติที่ยิ่งใหญ่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และทรงอำนาจอย่างแน่นอน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และทุกประชาชาติทั่วโลกจะได้รับพร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ผ่านทางเขา</a:t>
            </a:r>
          </a:p>
        </p:txBody>
      </p:sp>
    </p:spTree>
    <p:extLst>
      <p:ext uri="{BB962C8B-B14F-4D97-AF65-F5344CB8AC3E}">
        <p14:creationId xmlns:p14="http://schemas.microsoft.com/office/powerpoint/2010/main" val="2511808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307256" y="48569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เพราะว่าเราได้เลือกเขา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เพื่อเขาจะสั่งสอนลูกหลาน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และครัวเรือนของเขาที่จะมีมาภายหลัง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ให้รักษาวิถีทางขององค์พระผู้เป็นเจ้า...</a:t>
            </a:r>
          </a:p>
        </p:txBody>
      </p:sp>
    </p:spTree>
    <p:extLst>
      <p:ext uri="{BB962C8B-B14F-4D97-AF65-F5344CB8AC3E}">
        <p14:creationId xmlns:p14="http://schemas.microsoft.com/office/powerpoint/2010/main" val="152384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388536" y="82097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จงอธิษฐานในพระวิญญาณ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ทุกโอกาสด้วยการอธิษฐาน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และการวิงวอนทุกรูปแบบ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6:18, 1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14:2, 14-15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โรม 8:26</a:t>
            </a:r>
          </a:p>
        </p:txBody>
      </p:sp>
    </p:spTree>
    <p:extLst>
      <p:ext uri="{BB962C8B-B14F-4D97-AF65-F5344CB8AC3E}">
        <p14:creationId xmlns:p14="http://schemas.microsoft.com/office/powerpoint/2010/main" val="1297980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53527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...ด้วย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สิ่งที่ถูกต้องและยุติธรรม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เพื่อว่าองค์พระผู้เป็นเจ้า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จะทำให้สิ่งที่พระองค์ทรงสัญญาไว้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กับอับราฮัมเป็นจริง”</a:t>
            </a:r>
          </a:p>
        </p:txBody>
      </p:sp>
    </p:spTree>
    <p:extLst>
      <p:ext uri="{BB962C8B-B14F-4D97-AF65-F5344CB8AC3E}">
        <p14:creationId xmlns:p14="http://schemas.microsoft.com/office/powerpoint/2010/main" val="51669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15145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แล้วองค์พระผู้เป็นเจ้าตรัสว่า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“เสียงฟ้องร้องเมือง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โดมกับโกโมรา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ก็ดังสนั่น และพวกเขาทำบาปมหันต์</a:t>
            </a:r>
          </a:p>
        </p:txBody>
      </p:sp>
    </p:spTree>
    <p:extLst>
      <p:ext uri="{BB962C8B-B14F-4D97-AF65-F5344CB8AC3E}">
        <p14:creationId xmlns:p14="http://schemas.microsoft.com/office/powerpoint/2010/main" val="378347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27337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จนเราต้องลงไปดูว่าสิ่งที่พวกเขาทำนั้นเลวร้ายอย่างเสียงฟ้องร้องที่ขึ้นมาถึงเราหรือไม่  ถ้าไม่จริงเราก็จะได้รู้”</a:t>
            </a:r>
          </a:p>
        </p:txBody>
      </p:sp>
    </p:spTree>
    <p:extLst>
      <p:ext uri="{BB962C8B-B14F-4D97-AF65-F5344CB8AC3E}">
        <p14:creationId xmlns:p14="http://schemas.microsoft.com/office/powerpoint/2010/main" val="1070471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35465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คนเหล่านั้นจึงหันหน้าเดินไปยังเมือง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 แต่อับราฮัมยังยืนอยู่ต่อหน้า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</a:t>
            </a:r>
          </a:p>
        </p:txBody>
      </p:sp>
    </p:spTree>
    <p:extLst>
      <p:ext uri="{BB962C8B-B14F-4D97-AF65-F5344CB8AC3E}">
        <p14:creationId xmlns:p14="http://schemas.microsoft.com/office/powerpoint/2010/main" val="3398499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25305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แล้วอับราฮัมเข้าไปหาพระองค์และทูลว่า “พระองค์จะทรงกวาดล้างคนชอบธรรม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ไปพร้อมกับคนชั่วหรือ?</a:t>
            </a:r>
          </a:p>
        </p:txBody>
      </p:sp>
    </p:spTree>
    <p:extLst>
      <p:ext uri="{BB962C8B-B14F-4D97-AF65-F5344CB8AC3E}">
        <p14:creationId xmlns:p14="http://schemas.microsoft.com/office/powerpoint/2010/main" val="4271993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พระองค์จะทำอย่างไรถ้าหากว่า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มีคนชอบธรรมห้าสิบคนในเมืองนั้น? พระองค์จะทรงกวาดล้างเมืองนั้น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จริงๆ หรือ...</a:t>
            </a:r>
          </a:p>
        </p:txBody>
      </p:sp>
    </p:spTree>
    <p:extLst>
      <p:ext uri="{BB962C8B-B14F-4D97-AF65-F5344CB8AC3E}">
        <p14:creationId xmlns:p14="http://schemas.microsoft.com/office/powerpoint/2010/main" val="3616889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807050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...พระองค์จะไม่ทรงละเว้นชาวเมืองนั้น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เพื่อเห็นแก่คนชอบธรรม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ห้าสิบคนในนั้นหรือ?</a:t>
            </a:r>
          </a:p>
        </p:txBody>
      </p:sp>
    </p:spTree>
    <p:extLst>
      <p:ext uri="{BB962C8B-B14F-4D97-AF65-F5344CB8AC3E}">
        <p14:creationId xmlns:p14="http://schemas.microsoft.com/office/powerpoint/2010/main" val="1899888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220428"/>
            <a:ext cx="11884744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18:25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พระองค์จะไม่ทรงทำอย่างนั้นแน่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พระองค์จะไม่ทรงประหารคนชอบธรรม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ไปพร้อมกับคนชั่ว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หรือปฏิบัติต่อคนชอบธรรม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เช่นเดียวกับคนอธรรมเลย...</a:t>
            </a:r>
          </a:p>
        </p:txBody>
      </p:sp>
    </p:spTree>
    <p:extLst>
      <p:ext uri="{BB962C8B-B14F-4D97-AF65-F5344CB8AC3E}">
        <p14:creationId xmlns:p14="http://schemas.microsoft.com/office/powerpoint/2010/main" val="631112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928970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...พระองค์จะไม่ทรงทำอย่างนั้นแน่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องค์ตุลาการแห่งสากลโลก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จะไม่ธำรงความยุติธรรมไว้หรือ?”</a:t>
            </a:r>
          </a:p>
        </p:txBody>
      </p:sp>
    </p:spTree>
    <p:extLst>
      <p:ext uri="{BB962C8B-B14F-4D97-AF65-F5344CB8AC3E}">
        <p14:creationId xmlns:p14="http://schemas.microsoft.com/office/powerpoint/2010/main" val="2010071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องค์พระผู้เป็นเจ้าตรัสว่า “หากเราพบ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คนชอบธรรมห้าสิบคนในเมือง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โดม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เราจะละเว้นคนทั้งเมืองนั้น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เพราะเห็นแก่พวกเขา”</a:t>
            </a:r>
          </a:p>
        </p:txBody>
      </p:sp>
    </p:spTree>
    <p:extLst>
      <p:ext uri="{BB962C8B-B14F-4D97-AF65-F5344CB8AC3E}">
        <p14:creationId xmlns:p14="http://schemas.microsoft.com/office/powerpoint/2010/main" val="62582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388536" y="82097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จงอธิษฐานในพระวิญญาณ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ทุกโอกาสด้วยการอธิษฐาน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และการวิงวอนทุกรูปแบบ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6:18, 1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14:2, 14-15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โรม 8:26</a:t>
            </a:r>
          </a:p>
        </p:txBody>
      </p:sp>
    </p:spTree>
    <p:extLst>
      <p:ext uri="{BB962C8B-B14F-4D97-AF65-F5344CB8AC3E}">
        <p14:creationId xmlns:p14="http://schemas.microsoft.com/office/powerpoint/2010/main" val="2467108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04985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อับราฮัมทูลอีกว่า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“ข้าพระองค์ซึ่งเป็นเพียงผงธุลีและขี้เถ้า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ไม่ควรอาจเอื้อมทูลขอต่อองค์พระผู้เป็นเจ้า</a:t>
            </a:r>
          </a:p>
        </p:txBody>
      </p:sp>
    </p:spTree>
    <p:extLst>
      <p:ext uri="{BB962C8B-B14F-4D97-AF65-F5344CB8AC3E}">
        <p14:creationId xmlns:p14="http://schemas.microsoft.com/office/powerpoint/2010/main" val="562957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4958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แต่หากคนชอบธรรมขาดไปห้าคน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จากห้าสิบคนเล่า?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พระองค์จะยังทรงทำลายเมืองนั้น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ทั้งเมืองเพราะคนห้าคนหรือ?”...</a:t>
            </a:r>
          </a:p>
        </p:txBody>
      </p:sp>
    </p:spTree>
    <p:extLst>
      <p:ext uri="{BB962C8B-B14F-4D97-AF65-F5344CB8AC3E}">
        <p14:creationId xmlns:p14="http://schemas.microsoft.com/office/powerpoint/2010/main" val="108727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786729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...พระองค์ตรัสว่า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“หากเราพบสี่สิบห้าคนที่นั่น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เราจะไม่ทำลายเมืองนั้น”</a:t>
            </a:r>
          </a:p>
        </p:txBody>
      </p:sp>
    </p:spTree>
    <p:extLst>
      <p:ext uri="{BB962C8B-B14F-4D97-AF65-F5344CB8AC3E}">
        <p14:creationId xmlns:p14="http://schemas.microsoft.com/office/powerpoint/2010/main" val="2049603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18:29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อับราฮัมจึงทูลอีกว่า “หากพบเพียงสี่สิบคนเล่าพระเจ้าข้า?”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พระองค์ตรัสว่า “เพื่อเห็นแก่สี่สิบคนนั้น เราจะไม่ทำลายเมืองนั้น”</a:t>
            </a:r>
          </a:p>
        </p:txBody>
      </p:sp>
    </p:spTree>
    <p:extLst>
      <p:ext uri="{BB962C8B-B14F-4D97-AF65-F5344CB8AC3E}">
        <p14:creationId xmlns:p14="http://schemas.microsoft.com/office/powerpoint/2010/main" val="1959364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31807"/>
            <a:ext cx="11884744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18:30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แล้วอับราฮัมจึงทูลว่า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“ขอองค์พระผู้เป็นเจ้า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อย่าได้ทรงพระพิโรธเลย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ข้าพระองค์ขอกราบทูลอีก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หากพบเพียงสามสิบคนที่นั่นเล่า?”</a:t>
            </a:r>
          </a:p>
        </p:txBody>
      </p:sp>
    </p:spTree>
    <p:extLst>
      <p:ext uri="{BB962C8B-B14F-4D97-AF65-F5344CB8AC3E}">
        <p14:creationId xmlns:p14="http://schemas.microsoft.com/office/powerpoint/2010/main" val="3819828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865749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...พระองค์ตรัสตอบว่า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“เราจะไม่ทำลาย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หากเราพบสามสิบคนที่นั่น”</a:t>
            </a:r>
          </a:p>
        </p:txBody>
      </p:sp>
    </p:spTree>
    <p:extLst>
      <p:ext uri="{BB962C8B-B14F-4D97-AF65-F5344CB8AC3E}">
        <p14:creationId xmlns:p14="http://schemas.microsoft.com/office/powerpoint/2010/main" val="4207787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322028"/>
            <a:ext cx="11884744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18:31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อับราฮัมทูลว่า “ในเมื่อข้าพระองค์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ก็กล้าอาจเอื้อมกราบทูลองค์พระผู้เป็นเจ้า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ไปแล้ว หากพบเพียงยี่สิบคนเท่านั้นเล่า?”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พระองค์ตรัสว่า “เพื่อเห็นแก่ยี่สิบคน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เราจะไม่ทำลายเมืองนั้น”</a:t>
            </a:r>
          </a:p>
        </p:txBody>
      </p:sp>
    </p:spTree>
    <p:extLst>
      <p:ext uri="{BB962C8B-B14F-4D97-AF65-F5344CB8AC3E}">
        <p14:creationId xmlns:p14="http://schemas.microsoft.com/office/powerpoint/2010/main" val="3244375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597454"/>
            <a:ext cx="1188474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18:32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แล้วอับราฮัมทูลว่า “ขอองค์พระผู้เป็นเจ้าอย่าทรงพระพิโรธเลย 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ขอกราบทูลอีกเพียงครั้งเดียว หากพบ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แต่เพียงสิบคนเท่านั้นเล่า?”...</a:t>
            </a:r>
          </a:p>
        </p:txBody>
      </p:sp>
    </p:spTree>
    <p:extLst>
      <p:ext uri="{BB962C8B-B14F-4D97-AF65-F5344CB8AC3E}">
        <p14:creationId xmlns:p14="http://schemas.microsoft.com/office/powerpoint/2010/main" val="374996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705450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...พระองค์ตรัสตอบว่า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“เพื่อเห็นแก่สิบคน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เราจะไม่ทำลายเมืองนั้น”</a:t>
            </a:r>
          </a:p>
        </p:txBody>
      </p:sp>
    </p:spTree>
    <p:extLst>
      <p:ext uri="{BB962C8B-B14F-4D97-AF65-F5344CB8AC3E}">
        <p14:creationId xmlns:p14="http://schemas.microsoft.com/office/powerpoint/2010/main" val="3385747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705451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18:33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เมื่อองค์พระผู้เป็นเจ้าตรัสกับอับราฮัมจบแล้วก็เสด็จจากไป ส่วนอับราฮัมก็กลับบ้าน</a:t>
            </a:r>
          </a:p>
        </p:txBody>
      </p:sp>
    </p:spTree>
    <p:extLst>
      <p:ext uri="{BB962C8B-B14F-4D97-AF65-F5344CB8AC3E}">
        <p14:creationId xmlns:p14="http://schemas.microsoft.com/office/powerpoint/2010/main" val="145576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234908" y="1151452"/>
            <a:ext cx="1172218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6:18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และจงอธิษฐานในพระวิญญาณทุกโอกาสด้วยการอธิษฐาน และการวิงวอน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ทุกรูปแบบ โดยคำนึงถึงสิ่งนี้...</a:t>
            </a:r>
          </a:p>
        </p:txBody>
      </p:sp>
    </p:spTree>
    <p:extLst>
      <p:ext uri="{BB962C8B-B14F-4D97-AF65-F5344CB8AC3E}">
        <p14:creationId xmlns:p14="http://schemas.microsoft.com/office/powerpoint/2010/main" val="1210925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53628" y="1868011"/>
            <a:ext cx="1188474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3.3	 ลงมืออธิษฐานและสำแดงความรัก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ของพระเจ้าผ่านชีวิตอธิษฐานของท่าน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- 1 ยอห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</a:t>
            </a:r>
          </a:p>
        </p:txBody>
      </p:sp>
    </p:spTree>
    <p:extLst>
      <p:ext uri="{BB962C8B-B14F-4D97-AF65-F5344CB8AC3E}">
        <p14:creationId xmlns:p14="http://schemas.microsoft.com/office/powerpoint/2010/main" val="3176376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-477520" y="597454"/>
            <a:ext cx="1293245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ความรักที่พระบิดา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ทรงมีต่อเราทั้งหลายนั้น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ใหญ่หลวงปานใดในการที่เราได้ชื่อว่า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บุตรของพระเจ้า! ...</a:t>
            </a:r>
          </a:p>
        </p:txBody>
      </p:sp>
    </p:spTree>
    <p:extLst>
      <p:ext uri="{BB962C8B-B14F-4D97-AF65-F5344CB8AC3E}">
        <p14:creationId xmlns:p14="http://schemas.microsoft.com/office/powerpoint/2010/main" val="2659038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-467360" y="1817212"/>
            <a:ext cx="12932452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...และเราก็เป็นเช่นนั้น!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เหตุที่โลกไม่รู้จักเรา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ก็เพราะโลกไม่รู้จักพระองค์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426501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ท้องฟ้า, ภาพหน้าจอ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387B813-6A81-72A9-A6A3-DF798923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8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388536" y="194929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...จงเฝ้าระวังด้วยความมานะอดทน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และด้วยการวิงวอนเผื่อประชากรทั้งปวงของพระเจ้าเสมอ</a:t>
            </a:r>
          </a:p>
        </p:txBody>
      </p:sp>
    </p:spTree>
    <p:extLst>
      <p:ext uri="{BB962C8B-B14F-4D97-AF65-F5344CB8AC3E}">
        <p14:creationId xmlns:p14="http://schemas.microsoft.com/office/powerpoint/2010/main" val="325212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388536" y="485694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เพราะผู้ที่พูดภาษาแปลกๆ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ไม่ได้พูดกับมนุษย์ แต่ทูลต่อพระเจ้า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อันที่จริงไม่มีใครเข้าใจสิ่งที่เขาพูดเลย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เขากล่าวข้อล้ำลึกด้วยจิตวิญญาณของเขา</a:t>
            </a:r>
          </a:p>
        </p:txBody>
      </p:sp>
    </p:spTree>
    <p:extLst>
      <p:ext uri="{BB962C8B-B14F-4D97-AF65-F5344CB8AC3E}">
        <p14:creationId xmlns:p14="http://schemas.microsoft.com/office/powerpoint/2010/main" val="406297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62560" y="1253052"/>
            <a:ext cx="1188474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14:14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เพราะถ้าข้าพเจ้าอธิษฐานด้วยภาษาแปลกๆ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จิตวิญญาณของข้าพเจ้าอธิษฐาน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แต่ไม่มีผลต่อความคิดของข้าพเจ้า</a:t>
            </a:r>
          </a:p>
        </p:txBody>
      </p:sp>
    </p:spTree>
    <p:extLst>
      <p:ext uri="{BB962C8B-B14F-4D97-AF65-F5344CB8AC3E}">
        <p14:creationId xmlns:p14="http://schemas.microsoft.com/office/powerpoint/2010/main" val="396794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E20768-1084-2351-A53B-DCBA2522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A3F8B87-0A5B-48C9-D8A9-2978CE331797}"/>
              </a:ext>
            </a:extLst>
          </p:cNvPr>
          <p:cNvSpPr txBox="1"/>
          <p:nvPr/>
        </p:nvSpPr>
        <p:spPr>
          <a:xfrm>
            <a:off x="162560" y="597454"/>
            <a:ext cx="115824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14:15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ฉะนั้นข้าพเจ้าควรทำอย่างไร?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ข้าพเจ้าจะอธิษฐานด้วยจิตวิญญาณ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แต่ข้าพเจ้าก็จะอธิษฐานด้วยความคิดเช่นกัน...</a:t>
            </a:r>
          </a:p>
        </p:txBody>
      </p:sp>
    </p:spTree>
    <p:extLst>
      <p:ext uri="{BB962C8B-B14F-4D97-AF65-F5344CB8AC3E}">
        <p14:creationId xmlns:p14="http://schemas.microsoft.com/office/powerpoint/2010/main" val="314925662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1442</Words>
  <Application>Microsoft Office PowerPoint</Application>
  <PresentationFormat>แบบจอกว้าง</PresentationFormat>
  <Paragraphs>189</Paragraphs>
  <Slides>53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53</vt:i4>
      </vt:variant>
    </vt:vector>
  </HeadingPairs>
  <TitlesOfParts>
    <vt:vector size="58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83</cp:revision>
  <dcterms:created xsi:type="dcterms:W3CDTF">2023-01-26T04:54:13Z</dcterms:created>
  <dcterms:modified xsi:type="dcterms:W3CDTF">2023-08-19T12:02:01Z</dcterms:modified>
</cp:coreProperties>
</file>