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3" r:id="rId9"/>
    <p:sldId id="304" r:id="rId10"/>
    <p:sldId id="305" r:id="rId11"/>
    <p:sldId id="307" r:id="rId12"/>
    <p:sldId id="308" r:id="rId13"/>
    <p:sldId id="310" r:id="rId14"/>
    <p:sldId id="311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6" r:id="rId28"/>
    <p:sldId id="327" r:id="rId29"/>
    <p:sldId id="334" r:id="rId30"/>
    <p:sldId id="328" r:id="rId31"/>
    <p:sldId id="329" r:id="rId32"/>
    <p:sldId id="330" r:id="rId33"/>
    <p:sldId id="331" r:id="rId34"/>
    <p:sldId id="332" r:id="rId35"/>
    <p:sldId id="333" r:id="rId36"/>
    <p:sldId id="295" r:id="rId3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t>23/02/66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หญ้า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DF9E35-D1C3-F7AC-ADDB-41919277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2329660"/>
            <a:ext cx="12359820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2.1.2.1	 มนุษย์หลงหายในบาป</a:t>
            </a:r>
            <a:endParaRPr lang="en-US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3:23</a:t>
            </a:r>
          </a:p>
        </p:txBody>
      </p:sp>
    </p:spTree>
    <p:extLst>
      <p:ext uri="{BB962C8B-B14F-4D97-AF65-F5344CB8AC3E}">
        <p14:creationId xmlns:p14="http://schemas.microsoft.com/office/powerpoint/2010/main" val="4201853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1145415" y="2849033"/>
            <a:ext cx="9535556" cy="115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2.1.2.2	 บาปแยกมนุษย์จากพระเจ้า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797577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1135687" y="1508729"/>
            <a:ext cx="9535556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2.1.2.3  ค่าตอบแทนของบาปคือ ความตายฝ่ายวิญญาณ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การแยกจากพระเจ้า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โรม 6:23</a:t>
            </a:r>
          </a:p>
        </p:txBody>
      </p:sp>
    </p:spTree>
    <p:extLst>
      <p:ext uri="{BB962C8B-B14F-4D97-AF65-F5344CB8AC3E}">
        <p14:creationId xmlns:p14="http://schemas.microsoft.com/office/powerpoint/2010/main" val="192533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1810287"/>
            <a:ext cx="1235982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2.1.3	พระเยซูได้สิ้นพระชนม์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เพื่อบาปของท่าน</a:t>
            </a:r>
            <a:endParaRPr lang="en-US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</a:p>
        </p:txBody>
      </p:sp>
    </p:spTree>
    <p:extLst>
      <p:ext uri="{BB962C8B-B14F-4D97-AF65-F5344CB8AC3E}">
        <p14:creationId xmlns:p14="http://schemas.microsoft.com/office/powerpoint/2010/main" val="83052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278463" y="886159"/>
            <a:ext cx="1235982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“เพราะว่าพระเจ้าทรงรักโลก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จนได้ประทานพระบุตรองค์เดียว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 เพื่อทุกคนที่เชื่อในพระบุตรนั้น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จะไม่พินาศแต่มีชีวิตนิรันดร์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344217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255369" y="886160"/>
            <a:ext cx="1235982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2.1.3.1	 พระเจ้าทรงรักท่าน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และได้ส่งพระเยซูมาสิ้นพระชนม์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เพื่อบาปของท่าน  เพื่อที่ท่านจะสามารถ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ได้รับการอภัย และไม่ถูกแยก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จากความรักของพระเจ้าอีกต่อไป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25807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391556" y="1683828"/>
            <a:ext cx="12359820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2.1.3.2  สามวันหลังจากที่พระเยซู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สิ้นพระชมน์  พระเจ้าทรงให้พระองค์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เป็นขึ้นจากตาย 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กิจการ2:23-24</a:t>
            </a:r>
          </a:p>
        </p:txBody>
      </p:sp>
    </p:spTree>
    <p:extLst>
      <p:ext uri="{BB962C8B-B14F-4D97-AF65-F5344CB8AC3E}">
        <p14:creationId xmlns:p14="http://schemas.microsoft.com/office/powerpoint/2010/main" val="3610005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866705"/>
            <a:ext cx="1235982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2:23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พระเยซูผู้นี้ทรงถูกมอบให้พวกท่าน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ตามที่พระเจ้าได้ทรงกำหนดไว้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และทรงทราบล่วงหน้า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และโดยความช่วยเหลือของเหล่าคนอธรรม</a:t>
            </a:r>
          </a:p>
        </p:txBody>
      </p:sp>
    </p:spTree>
    <p:extLst>
      <p:ext uri="{BB962C8B-B14F-4D97-AF65-F5344CB8AC3E}">
        <p14:creationId xmlns:p14="http://schemas.microsoft.com/office/powerpoint/2010/main" val="1709742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391556" y="2481496"/>
            <a:ext cx="12359820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ท่านได้จับพระองค์ไปประหาร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ด้วยการตอกตรึงที่ไม้กางเขน</a:t>
            </a:r>
          </a:p>
        </p:txBody>
      </p:sp>
    </p:spTree>
    <p:extLst>
      <p:ext uri="{BB962C8B-B14F-4D97-AF65-F5344CB8AC3E}">
        <p14:creationId xmlns:p14="http://schemas.microsoft.com/office/powerpoint/2010/main" val="6247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915343"/>
            <a:ext cx="1235982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กิจการของอัครทูต 2:24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แต่พระเจ้าทรงให้พระองค์เป็นขึ้นจากตาย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พ้นจากความทุกข์ทรมานแห่งความตาย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เพราะเป็นไปไม่ได้ที่ความตาย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จะยึดครองพระองค์ไว้</a:t>
            </a:r>
          </a:p>
        </p:txBody>
      </p:sp>
    </p:spTree>
    <p:extLst>
      <p:ext uri="{BB962C8B-B14F-4D97-AF65-F5344CB8AC3E}">
        <p14:creationId xmlns:p14="http://schemas.microsoft.com/office/powerpoint/2010/main" val="66340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561754" y="2237135"/>
            <a:ext cx="11068492" cy="238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ตอนที่ 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8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จะนำเสนอข่าวประเสริฐอย่างไร</a:t>
            </a:r>
            <a:endParaRPr lang="th-TH" sz="8800" b="1" dirty="0">
              <a:solidFill>
                <a:srgbClr val="4623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120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1795149" y="2500951"/>
            <a:ext cx="8601701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2.1.4	ท่านรอดได้โดยพระคุณ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2:8-9</a:t>
            </a:r>
          </a:p>
        </p:txBody>
      </p:sp>
    </p:spTree>
    <p:extLst>
      <p:ext uri="{BB962C8B-B14F-4D97-AF65-F5344CB8AC3E}">
        <p14:creationId xmlns:p14="http://schemas.microsoft.com/office/powerpoint/2010/main" val="4281120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895887"/>
            <a:ext cx="11060349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2:8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เพราะว่าท่านทั้งหลายได้รับความรอด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โดยพระคุณผ่านทางความเชื่อ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ความรอดนี้ไม่ได้มาจากตัวท่านเอง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แต่เป็นของประทานจากพระเจ้า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1272287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1956202"/>
            <a:ext cx="1106034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ไม่ใช่ความรอดโดยการประพฤติ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เพื่อจะไม่มีใครอวดได้</a:t>
            </a:r>
          </a:p>
        </p:txBody>
      </p:sp>
    </p:spTree>
    <p:extLst>
      <p:ext uri="{BB962C8B-B14F-4D97-AF65-F5344CB8AC3E}">
        <p14:creationId xmlns:p14="http://schemas.microsoft.com/office/powerpoint/2010/main" val="69287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627411"/>
            <a:ext cx="1106034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2.1.4.1	 ไม่สามารถรอดได้ด้วยตัวเอง</a:t>
            </a: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2:8, 9</a:t>
            </a:r>
          </a:p>
        </p:txBody>
      </p:sp>
    </p:spTree>
    <p:extLst>
      <p:ext uri="{BB962C8B-B14F-4D97-AF65-F5344CB8AC3E}">
        <p14:creationId xmlns:p14="http://schemas.microsoft.com/office/powerpoint/2010/main" val="342560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053479"/>
            <a:ext cx="1106034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2.1.4.2	 ความรอดคือของประทาน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จากพระเจ้าที่มอบให้ท่านโดยไม่คิดมูลค่า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เฟซัส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2:8, 9</a:t>
            </a:r>
          </a:p>
        </p:txBody>
      </p:sp>
    </p:spTree>
    <p:extLst>
      <p:ext uri="{BB962C8B-B14F-4D97-AF65-F5344CB8AC3E}">
        <p14:creationId xmlns:p14="http://schemas.microsoft.com/office/powerpoint/2010/main" val="258557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1975658"/>
            <a:ext cx="1106034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2.1.4.3	 การวางใจพระเยซู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เพียงอย่างเดียวเท่านั้น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สำหรับความรอดของเรา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257509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1975658"/>
            <a:ext cx="1106034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2.1.5	ท่านได้รับความรอด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โดยความเชื่อในพระเยซู</a:t>
            </a:r>
            <a:endParaRPr lang="en-US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โรม 10:9-10</a:t>
            </a:r>
          </a:p>
        </p:txBody>
      </p:sp>
    </p:spTree>
    <p:extLst>
      <p:ext uri="{BB962C8B-B14F-4D97-AF65-F5344CB8AC3E}">
        <p14:creationId xmlns:p14="http://schemas.microsoft.com/office/powerpoint/2010/main" val="746674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1362816"/>
            <a:ext cx="1106034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10:9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นั่นคือถ้าท่านยอมรับด้วยปากของท่านว่า “พระเยซูทรงเป็นองค์พระผู้เป็นเจ้า”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และเชื่อในใจของท่านว่า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1117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403675"/>
            <a:ext cx="1106034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พระเจ้าทรงให้พระองค์เป็นขึ้นจากตาย ท่านก็จะได้รับความรอด</a:t>
            </a:r>
          </a:p>
        </p:txBody>
      </p:sp>
    </p:spTree>
    <p:extLst>
      <p:ext uri="{BB962C8B-B14F-4D97-AF65-F5344CB8AC3E}">
        <p14:creationId xmlns:p14="http://schemas.microsoft.com/office/powerpoint/2010/main" val="1570296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1290914"/>
            <a:ext cx="1106034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10:10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เพราะท่านเชื่อด้วยใจ จึงทรงให้ท่าน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เป็นผู้ชอบธรรม และเพราะท่าน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ยอมรับด้วยปาก จึงทรงให้ท่านรอด</a:t>
            </a:r>
          </a:p>
        </p:txBody>
      </p:sp>
    </p:spTree>
    <p:extLst>
      <p:ext uri="{BB962C8B-B14F-4D97-AF65-F5344CB8AC3E}">
        <p14:creationId xmlns:p14="http://schemas.microsoft.com/office/powerpoint/2010/main" val="72206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211558" y="921263"/>
            <a:ext cx="11068492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	ข่าวประเสริฐคืออะไร?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1.1	ข่าวประเสริฐไม่ใช่คำพยานของท่าน แม้ว่าคำพยานเป็นสิ่งที่สำคัญ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แต่ผู้คนไม่ได้รอด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โดยการได้ยินคำพยานเท่านั้น </a:t>
            </a:r>
          </a:p>
        </p:txBody>
      </p:sp>
    </p:spTree>
    <p:extLst>
      <p:ext uri="{BB962C8B-B14F-4D97-AF65-F5344CB8AC3E}">
        <p14:creationId xmlns:p14="http://schemas.microsoft.com/office/powerpoint/2010/main" val="798874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773326"/>
            <a:ext cx="11060349" cy="115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	 การตัดสินใจต้อนรับพระเยซู 3 ส่วน</a:t>
            </a:r>
          </a:p>
        </p:txBody>
      </p:sp>
    </p:spTree>
    <p:extLst>
      <p:ext uri="{BB962C8B-B14F-4D97-AF65-F5344CB8AC3E}">
        <p14:creationId xmlns:p14="http://schemas.microsoft.com/office/powerpoint/2010/main" val="986551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329660"/>
            <a:ext cx="1106034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2.2.1	ถามเขาว่า 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“ท่านต้องการ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ที่จะรับของประทาน คือความรอดไหม?”</a:t>
            </a:r>
          </a:p>
        </p:txBody>
      </p:sp>
    </p:spTree>
    <p:extLst>
      <p:ext uri="{BB962C8B-B14F-4D97-AF65-F5344CB8AC3E}">
        <p14:creationId xmlns:p14="http://schemas.microsoft.com/office/powerpoint/2010/main" val="1427405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47473" y="1366621"/>
            <a:ext cx="11060349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2.2.2	นำเขาอธิษฐาน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เพื่อรับความรอด -“พระบิดา ขอพระองค์อภัยบาปทั้งสิ้นของลูก พระเยซู ลูกเชื่อว่าพระองค์สิ้นพระชนม์เพื่อลูก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5938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037830"/>
            <a:ext cx="1106034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เวลานี้ลูกขอเชิญพระองค์เข้ามาในใจของลูก มาเป็นพระเจ้าและพระผู้ช่วยให้รอดของลูก ในพระนามพระเยซู เอเมน” </a:t>
            </a:r>
          </a:p>
        </p:txBody>
      </p:sp>
    </p:spTree>
    <p:extLst>
      <p:ext uri="{BB962C8B-B14F-4D97-AF65-F5344CB8AC3E}">
        <p14:creationId xmlns:p14="http://schemas.microsoft.com/office/powerpoint/2010/main" val="372469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2621490"/>
            <a:ext cx="11060349" cy="21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2.2.3	ความมั่นใจในความรอดของเขา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6:47</a:t>
            </a:r>
          </a:p>
        </p:txBody>
      </p:sp>
    </p:spTree>
    <p:extLst>
      <p:ext uri="{BB962C8B-B14F-4D97-AF65-F5344CB8AC3E}">
        <p14:creationId xmlns:p14="http://schemas.microsoft.com/office/powerpoint/2010/main" val="2492298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437745" y="1810287"/>
            <a:ext cx="11060349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6:47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เราบอกความจริงแก่ท่านว่า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ผู้ที่เชื่อก็มีชีวิตนิรันดร์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54461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รูปภาพประกอบด้วย ข้อความ, หญ้า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CDF9E35-D1C3-F7AC-ADDB-41919277A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211558" y="1495194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1.2	 ข่าวประเสริฐเป็นเรื่องราว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ของความรักของพระเจ้า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มนุษย์  บาป  พระเยซู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พระคุณ  และความเชื่อ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167361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211558" y="1709202"/>
            <a:ext cx="11068492" cy="427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จะนำเสนอข่าวประเสริฐอย่างไร?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   </a:t>
            </a: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ด้านของข่าวประเสริฐ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2.1.1	  พระเจ้าทรงรักท่าน</a:t>
            </a:r>
            <a:endParaRPr lang="en-US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</a:p>
        </p:txBody>
      </p:sp>
    </p:spTree>
    <p:extLst>
      <p:ext uri="{BB962C8B-B14F-4D97-AF65-F5344CB8AC3E}">
        <p14:creationId xmlns:p14="http://schemas.microsoft.com/office/powerpoint/2010/main" val="365210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829909"/>
            <a:ext cx="1235982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ยอห</a:t>
            </a:r>
            <a:r>
              <a:rPr lang="th-TH" sz="7500" b="1" dirty="0" err="1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์น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3:16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“เพราะว่าพระเจ้าทรงรักโลก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จนได้ประทานพระบุตรองค์เดียว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ของพระองค์ เพื่อทุกคนที่เชื่อในพระบุตรนั้น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จะไม่พินาศแต่มีชีวิตนิรันดร์</a:t>
            </a:r>
          </a:p>
        </p:txBody>
      </p:sp>
    </p:spTree>
    <p:extLst>
      <p:ext uri="{BB962C8B-B14F-4D97-AF65-F5344CB8AC3E}">
        <p14:creationId xmlns:p14="http://schemas.microsoft.com/office/powerpoint/2010/main" val="3250935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1810287"/>
            <a:ext cx="1235982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2.1.2	มนุษย์ถูกแยกออกจาก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ความรักของพระเจ้า</a:t>
            </a:r>
            <a:endParaRPr lang="en-US" sz="7500" b="1" dirty="0">
              <a:solidFill>
                <a:srgbClr val="3E1604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3:23, โรม 6:23</a:t>
            </a:r>
          </a:p>
        </p:txBody>
      </p:sp>
    </p:spTree>
    <p:extLst>
      <p:ext uri="{BB962C8B-B14F-4D97-AF65-F5344CB8AC3E}">
        <p14:creationId xmlns:p14="http://schemas.microsoft.com/office/powerpoint/2010/main" val="8347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1742193"/>
            <a:ext cx="12359820" cy="3237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3:23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เพราะว่าทุกคนทำบาป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และเสื่อมจากพระเกียรติสิริของพระเจ้า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23910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รูปภาพประกอบด้วย ข้อความ, กลางแจ้ง, สัญลักษณ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9F59848-3F74-88CC-F9C2-24C4CB374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55AA7EC6-CE10-3508-4A93-190C48B9CF06}"/>
              </a:ext>
            </a:extLst>
          </p:cNvPr>
          <p:cNvSpPr txBox="1"/>
          <p:nvPr/>
        </p:nvSpPr>
        <p:spPr>
          <a:xfrm>
            <a:off x="-167820" y="847248"/>
            <a:ext cx="12359820" cy="5314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โรม 6:23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เพราะว่าค่าตอบแทนที่ได้จากบาป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คือความตาย  แต่ของขวัญจากพระเจ้า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คือชีวิตนิรันดร์ในพระเยซูคริสต์</a:t>
            </a:r>
          </a:p>
          <a:p>
            <a:pPr algn="ctr">
              <a:lnSpc>
                <a:spcPct val="90000"/>
              </a:lnSpc>
            </a:pPr>
            <a:r>
              <a:rPr lang="th-TH" sz="7500" b="1" dirty="0">
                <a:solidFill>
                  <a:srgbClr val="3E1604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องค์พระผู้เป็นเจ้าของเรา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339971466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737</Words>
  <Application>Microsoft Office PowerPoint</Application>
  <PresentationFormat>แบบจอกว้าง</PresentationFormat>
  <Paragraphs>105</Paragraphs>
  <Slides>36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1" baseType="lpstr">
      <vt:lpstr>Angsana New</vt:lpstr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อิสริยพร จรจำรัส</cp:lastModifiedBy>
  <cp:revision>6</cp:revision>
  <dcterms:created xsi:type="dcterms:W3CDTF">2023-01-26T04:54:13Z</dcterms:created>
  <dcterms:modified xsi:type="dcterms:W3CDTF">2023-02-23T07:06:09Z</dcterms:modified>
</cp:coreProperties>
</file>