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3DD73C-A13A-4A16-A36A-EFCCBCEDB4A6}" v="45" dt="2023-01-26T08:00:20.6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73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อิสริยพร จรจำรัส" userId="0ba2f392d710c34c" providerId="LiveId" clId="{FF3DD73C-A13A-4A16-A36A-EFCCBCEDB4A6}"/>
    <pc:docChg chg="undo custSel addSld delSld modSld">
      <pc:chgData name="อิสริยพร จรจำรัส" userId="0ba2f392d710c34c" providerId="LiveId" clId="{FF3DD73C-A13A-4A16-A36A-EFCCBCEDB4A6}" dt="2023-01-26T08:10:14.111" v="431" actId="5793"/>
      <pc:docMkLst>
        <pc:docMk/>
      </pc:docMkLst>
      <pc:sldChg chg="addSp delSp modSp mod">
        <pc:chgData name="อิสริยพร จรจำรัส" userId="0ba2f392d710c34c" providerId="LiveId" clId="{FF3DD73C-A13A-4A16-A36A-EFCCBCEDB4A6}" dt="2023-01-26T08:02:00.563" v="426" actId="14100"/>
        <pc:sldMkLst>
          <pc:docMk/>
          <pc:sldMk cId="23705403" sldId="256"/>
        </pc:sldMkLst>
        <pc:picChg chg="add mod">
          <ac:chgData name="อิสริยพร จรจำรัส" userId="0ba2f392d710c34c" providerId="LiveId" clId="{FF3DD73C-A13A-4A16-A36A-EFCCBCEDB4A6}" dt="2023-01-26T08:02:00.563" v="426" actId="14100"/>
          <ac:picMkLst>
            <pc:docMk/>
            <pc:sldMk cId="23705403" sldId="256"/>
            <ac:picMk id="3" creationId="{5CDF9E35-D1C3-F7AC-ADDB-41919277AB47}"/>
          </ac:picMkLst>
        </pc:picChg>
        <pc:picChg chg="del">
          <ac:chgData name="อิสริยพร จรจำรัส" userId="0ba2f392d710c34c" providerId="LiveId" clId="{FF3DD73C-A13A-4A16-A36A-EFCCBCEDB4A6}" dt="2023-01-26T06:21:16.121" v="0" actId="478"/>
          <ac:picMkLst>
            <pc:docMk/>
            <pc:sldMk cId="23705403" sldId="256"/>
            <ac:picMk id="5" creationId="{F807F7EF-E66F-8B85-166A-DE9EB3C4C6AF}"/>
          </ac:picMkLst>
        </pc:picChg>
      </pc:sldChg>
      <pc:sldChg chg="addSp delSp modSp add mod">
        <pc:chgData name="อิสริยพร จรจำรัส" userId="0ba2f392d710c34c" providerId="LiveId" clId="{FF3DD73C-A13A-4A16-A36A-EFCCBCEDB4A6}" dt="2023-01-26T06:31:06.718" v="38" actId="1076"/>
        <pc:sldMkLst>
          <pc:docMk/>
          <pc:sldMk cId="268855454" sldId="257"/>
        </pc:sldMkLst>
        <pc:spChg chg="add mod">
          <ac:chgData name="อิสริยพร จรจำรัส" userId="0ba2f392d710c34c" providerId="LiveId" clId="{FF3DD73C-A13A-4A16-A36A-EFCCBCEDB4A6}" dt="2023-01-26T06:31:06.718" v="38" actId="1076"/>
          <ac:spMkLst>
            <pc:docMk/>
            <pc:sldMk cId="268855454" sldId="257"/>
            <ac:spMk id="2" creationId="{55AA7EC6-CE10-3508-4A93-190C48B9CF06}"/>
          </ac:spMkLst>
        </pc:spChg>
        <pc:picChg chg="del">
          <ac:chgData name="อิสริยพร จรจำรัส" userId="0ba2f392d710c34c" providerId="LiveId" clId="{FF3DD73C-A13A-4A16-A36A-EFCCBCEDB4A6}" dt="2023-01-26T06:22:24.782" v="6" actId="478"/>
          <ac:picMkLst>
            <pc:docMk/>
            <pc:sldMk cId="268855454" sldId="257"/>
            <ac:picMk id="3" creationId="{5CDF9E35-D1C3-F7AC-ADDB-41919277AB47}"/>
          </ac:picMkLst>
        </pc:picChg>
        <pc:picChg chg="add mod">
          <ac:chgData name="อิสริยพร จรจำรัส" userId="0ba2f392d710c34c" providerId="LiveId" clId="{FF3DD73C-A13A-4A16-A36A-EFCCBCEDB4A6}" dt="2023-01-26T06:22:48.923" v="14" actId="14100"/>
          <ac:picMkLst>
            <pc:docMk/>
            <pc:sldMk cId="268855454" sldId="257"/>
            <ac:picMk id="4" creationId="{99F59848-3F74-88CC-F9C2-24C4CB374D3C}"/>
          </ac:picMkLst>
        </pc:picChg>
      </pc:sldChg>
      <pc:sldChg chg="modSp add mod">
        <pc:chgData name="อิสริยพร จรจำรัส" userId="0ba2f392d710c34c" providerId="LiveId" clId="{FF3DD73C-A13A-4A16-A36A-EFCCBCEDB4A6}" dt="2023-01-26T06:30:48.681" v="36" actId="1076"/>
        <pc:sldMkLst>
          <pc:docMk/>
          <pc:sldMk cId="2520147213" sldId="258"/>
        </pc:sldMkLst>
        <pc:spChg chg="mod">
          <ac:chgData name="อิสริยพร จรจำรัส" userId="0ba2f392d710c34c" providerId="LiveId" clId="{FF3DD73C-A13A-4A16-A36A-EFCCBCEDB4A6}" dt="2023-01-26T06:30:48.681" v="36" actId="1076"/>
          <ac:spMkLst>
            <pc:docMk/>
            <pc:sldMk cId="2520147213" sldId="258"/>
            <ac:spMk id="2" creationId="{55AA7EC6-CE10-3508-4A93-190C48B9CF06}"/>
          </ac:spMkLst>
        </pc:spChg>
      </pc:sldChg>
      <pc:sldChg chg="modSp add mod">
        <pc:chgData name="อิสริยพร จรจำรัส" userId="0ba2f392d710c34c" providerId="LiveId" clId="{FF3DD73C-A13A-4A16-A36A-EFCCBCEDB4A6}" dt="2023-01-26T06:33:12.123" v="58" actId="1076"/>
        <pc:sldMkLst>
          <pc:docMk/>
          <pc:sldMk cId="3481647155" sldId="259"/>
        </pc:sldMkLst>
        <pc:spChg chg="mod">
          <ac:chgData name="อิสริยพร จรจำรัส" userId="0ba2f392d710c34c" providerId="LiveId" clId="{FF3DD73C-A13A-4A16-A36A-EFCCBCEDB4A6}" dt="2023-01-26T06:33:12.123" v="58" actId="1076"/>
          <ac:spMkLst>
            <pc:docMk/>
            <pc:sldMk cId="3481647155" sldId="259"/>
            <ac:spMk id="2" creationId="{55AA7EC6-CE10-3508-4A93-190C48B9CF06}"/>
          </ac:spMkLst>
        </pc:spChg>
      </pc:sldChg>
      <pc:sldChg chg="modSp add mod">
        <pc:chgData name="อิสริยพร จรจำรัส" userId="0ba2f392d710c34c" providerId="LiveId" clId="{FF3DD73C-A13A-4A16-A36A-EFCCBCEDB4A6}" dt="2023-01-26T06:37:52.005" v="130" actId="20577"/>
        <pc:sldMkLst>
          <pc:docMk/>
          <pc:sldMk cId="2282231604" sldId="260"/>
        </pc:sldMkLst>
        <pc:spChg chg="mod">
          <ac:chgData name="อิสริยพร จรจำรัส" userId="0ba2f392d710c34c" providerId="LiveId" clId="{FF3DD73C-A13A-4A16-A36A-EFCCBCEDB4A6}" dt="2023-01-26T06:37:52.005" v="130" actId="20577"/>
          <ac:spMkLst>
            <pc:docMk/>
            <pc:sldMk cId="2282231604" sldId="260"/>
            <ac:spMk id="2" creationId="{55AA7EC6-CE10-3508-4A93-190C48B9CF06}"/>
          </ac:spMkLst>
        </pc:spChg>
      </pc:sldChg>
      <pc:sldChg chg="modSp add mod">
        <pc:chgData name="อิสริยพร จรจำรัส" userId="0ba2f392d710c34c" providerId="LiveId" clId="{FF3DD73C-A13A-4A16-A36A-EFCCBCEDB4A6}" dt="2023-01-26T06:37:58.859" v="131" actId="20577"/>
        <pc:sldMkLst>
          <pc:docMk/>
          <pc:sldMk cId="123570710" sldId="261"/>
        </pc:sldMkLst>
        <pc:spChg chg="mod">
          <ac:chgData name="อิสริยพร จรจำรัส" userId="0ba2f392d710c34c" providerId="LiveId" clId="{FF3DD73C-A13A-4A16-A36A-EFCCBCEDB4A6}" dt="2023-01-26T06:37:58.859" v="131" actId="20577"/>
          <ac:spMkLst>
            <pc:docMk/>
            <pc:sldMk cId="123570710" sldId="261"/>
            <ac:spMk id="2" creationId="{55AA7EC6-CE10-3508-4A93-190C48B9CF06}"/>
          </ac:spMkLst>
        </pc:spChg>
        <pc:picChg chg="mod">
          <ac:chgData name="อิสริยพร จรจำรัส" userId="0ba2f392d710c34c" providerId="LiveId" clId="{FF3DD73C-A13A-4A16-A36A-EFCCBCEDB4A6}" dt="2023-01-26T06:37:40.036" v="127" actId="1076"/>
          <ac:picMkLst>
            <pc:docMk/>
            <pc:sldMk cId="123570710" sldId="261"/>
            <ac:picMk id="4" creationId="{99F59848-3F74-88CC-F9C2-24C4CB374D3C}"/>
          </ac:picMkLst>
        </pc:picChg>
      </pc:sldChg>
      <pc:sldChg chg="add del">
        <pc:chgData name="อิสริยพร จรจำรัส" userId="0ba2f392d710c34c" providerId="LiveId" clId="{FF3DD73C-A13A-4A16-A36A-EFCCBCEDB4A6}" dt="2023-01-26T06:36:00.438" v="100"/>
        <pc:sldMkLst>
          <pc:docMk/>
          <pc:sldMk cId="1989461861" sldId="261"/>
        </pc:sldMkLst>
      </pc:sldChg>
      <pc:sldChg chg="modSp add mod">
        <pc:chgData name="อิสริยพร จรจำรัส" userId="0ba2f392d710c34c" providerId="LiveId" clId="{FF3DD73C-A13A-4A16-A36A-EFCCBCEDB4A6}" dt="2023-01-26T08:10:14.111" v="431" actId="5793"/>
        <pc:sldMkLst>
          <pc:docMk/>
          <pc:sldMk cId="2701150327" sldId="262"/>
        </pc:sldMkLst>
        <pc:spChg chg="mod">
          <ac:chgData name="อิสริยพร จรจำรัส" userId="0ba2f392d710c34c" providerId="LiveId" clId="{FF3DD73C-A13A-4A16-A36A-EFCCBCEDB4A6}" dt="2023-01-26T08:10:14.111" v="431" actId="5793"/>
          <ac:spMkLst>
            <pc:docMk/>
            <pc:sldMk cId="2701150327" sldId="262"/>
            <ac:spMk id="2" creationId="{55AA7EC6-CE10-3508-4A93-190C48B9CF06}"/>
          </ac:spMkLst>
        </pc:spChg>
      </pc:sldChg>
      <pc:sldChg chg="modSp add mod">
        <pc:chgData name="อิสริยพร จรจำรัส" userId="0ba2f392d710c34c" providerId="LiveId" clId="{FF3DD73C-A13A-4A16-A36A-EFCCBCEDB4A6}" dt="2023-01-26T06:41:08.905" v="169" actId="1076"/>
        <pc:sldMkLst>
          <pc:docMk/>
          <pc:sldMk cId="2964536271" sldId="263"/>
        </pc:sldMkLst>
        <pc:spChg chg="mod">
          <ac:chgData name="อิสริยพร จรจำรัส" userId="0ba2f392d710c34c" providerId="LiveId" clId="{FF3DD73C-A13A-4A16-A36A-EFCCBCEDB4A6}" dt="2023-01-26T06:41:08.905" v="169" actId="1076"/>
          <ac:spMkLst>
            <pc:docMk/>
            <pc:sldMk cId="2964536271" sldId="263"/>
            <ac:spMk id="2" creationId="{55AA7EC6-CE10-3508-4A93-190C48B9CF06}"/>
          </ac:spMkLst>
        </pc:spChg>
      </pc:sldChg>
      <pc:sldChg chg="modSp add mod">
        <pc:chgData name="อิสริยพร จรจำรัส" userId="0ba2f392d710c34c" providerId="LiveId" clId="{FF3DD73C-A13A-4A16-A36A-EFCCBCEDB4A6}" dt="2023-01-26T06:43:07.734" v="177" actId="1076"/>
        <pc:sldMkLst>
          <pc:docMk/>
          <pc:sldMk cId="4044198859" sldId="264"/>
        </pc:sldMkLst>
        <pc:spChg chg="mod">
          <ac:chgData name="อิสริยพร จรจำรัส" userId="0ba2f392d710c34c" providerId="LiveId" clId="{FF3DD73C-A13A-4A16-A36A-EFCCBCEDB4A6}" dt="2023-01-26T06:43:07.734" v="177" actId="1076"/>
          <ac:spMkLst>
            <pc:docMk/>
            <pc:sldMk cId="4044198859" sldId="264"/>
            <ac:spMk id="2" creationId="{55AA7EC6-CE10-3508-4A93-190C48B9CF06}"/>
          </ac:spMkLst>
        </pc:spChg>
      </pc:sldChg>
      <pc:sldChg chg="modSp add mod">
        <pc:chgData name="อิสริยพร จรจำรัส" userId="0ba2f392d710c34c" providerId="LiveId" clId="{FF3DD73C-A13A-4A16-A36A-EFCCBCEDB4A6}" dt="2023-01-26T07:23:41.597" v="204" actId="1076"/>
        <pc:sldMkLst>
          <pc:docMk/>
          <pc:sldMk cId="1287994874" sldId="265"/>
        </pc:sldMkLst>
        <pc:spChg chg="mod">
          <ac:chgData name="อิสริยพร จรจำรัส" userId="0ba2f392d710c34c" providerId="LiveId" clId="{FF3DD73C-A13A-4A16-A36A-EFCCBCEDB4A6}" dt="2023-01-26T07:23:41.597" v="204" actId="1076"/>
          <ac:spMkLst>
            <pc:docMk/>
            <pc:sldMk cId="1287994874" sldId="265"/>
            <ac:spMk id="2" creationId="{55AA7EC6-CE10-3508-4A93-190C48B9CF06}"/>
          </ac:spMkLst>
        </pc:spChg>
      </pc:sldChg>
      <pc:sldChg chg="modSp add mod">
        <pc:chgData name="อิสริยพร จรจำรัส" userId="0ba2f392d710c34c" providerId="LiveId" clId="{FF3DD73C-A13A-4A16-A36A-EFCCBCEDB4A6}" dt="2023-01-26T07:27:29.057" v="206" actId="20577"/>
        <pc:sldMkLst>
          <pc:docMk/>
          <pc:sldMk cId="1646009333" sldId="266"/>
        </pc:sldMkLst>
        <pc:spChg chg="mod">
          <ac:chgData name="อิสริยพร จรจำรัส" userId="0ba2f392d710c34c" providerId="LiveId" clId="{FF3DD73C-A13A-4A16-A36A-EFCCBCEDB4A6}" dt="2023-01-26T07:27:29.057" v="206" actId="20577"/>
          <ac:spMkLst>
            <pc:docMk/>
            <pc:sldMk cId="1646009333" sldId="266"/>
            <ac:spMk id="2" creationId="{55AA7EC6-CE10-3508-4A93-190C48B9CF06}"/>
          </ac:spMkLst>
        </pc:spChg>
      </pc:sldChg>
      <pc:sldChg chg="modSp add mod">
        <pc:chgData name="อิสริยพร จรจำรัส" userId="0ba2f392d710c34c" providerId="LiveId" clId="{FF3DD73C-A13A-4A16-A36A-EFCCBCEDB4A6}" dt="2023-01-26T07:29:53.518" v="221" actId="1076"/>
        <pc:sldMkLst>
          <pc:docMk/>
          <pc:sldMk cId="610403287" sldId="267"/>
        </pc:sldMkLst>
        <pc:spChg chg="mod">
          <ac:chgData name="อิสริยพร จรจำรัส" userId="0ba2f392d710c34c" providerId="LiveId" clId="{FF3DD73C-A13A-4A16-A36A-EFCCBCEDB4A6}" dt="2023-01-26T07:29:53.518" v="221" actId="1076"/>
          <ac:spMkLst>
            <pc:docMk/>
            <pc:sldMk cId="610403287" sldId="267"/>
            <ac:spMk id="2" creationId="{55AA7EC6-CE10-3508-4A93-190C48B9CF06}"/>
          </ac:spMkLst>
        </pc:spChg>
      </pc:sldChg>
      <pc:sldChg chg="modSp add mod">
        <pc:chgData name="อิสริยพร จรจำรัส" userId="0ba2f392d710c34c" providerId="LiveId" clId="{FF3DD73C-A13A-4A16-A36A-EFCCBCEDB4A6}" dt="2023-01-26T07:30:06.714" v="224" actId="1076"/>
        <pc:sldMkLst>
          <pc:docMk/>
          <pc:sldMk cId="790153427" sldId="268"/>
        </pc:sldMkLst>
        <pc:spChg chg="mod">
          <ac:chgData name="อิสริยพร จรจำรัส" userId="0ba2f392d710c34c" providerId="LiveId" clId="{FF3DD73C-A13A-4A16-A36A-EFCCBCEDB4A6}" dt="2023-01-26T07:30:06.714" v="224" actId="1076"/>
          <ac:spMkLst>
            <pc:docMk/>
            <pc:sldMk cId="790153427" sldId="268"/>
            <ac:spMk id="2" creationId="{55AA7EC6-CE10-3508-4A93-190C48B9CF06}"/>
          </ac:spMkLst>
        </pc:spChg>
      </pc:sldChg>
      <pc:sldChg chg="modSp add mod">
        <pc:chgData name="อิสริยพร จรจำรัส" userId="0ba2f392d710c34c" providerId="LiveId" clId="{FF3DD73C-A13A-4A16-A36A-EFCCBCEDB4A6}" dt="2023-01-26T07:31:16.214" v="235" actId="1076"/>
        <pc:sldMkLst>
          <pc:docMk/>
          <pc:sldMk cId="1910379081" sldId="269"/>
        </pc:sldMkLst>
        <pc:spChg chg="mod">
          <ac:chgData name="อิสริยพร จรจำรัส" userId="0ba2f392d710c34c" providerId="LiveId" clId="{FF3DD73C-A13A-4A16-A36A-EFCCBCEDB4A6}" dt="2023-01-26T07:31:16.214" v="235" actId="1076"/>
          <ac:spMkLst>
            <pc:docMk/>
            <pc:sldMk cId="1910379081" sldId="269"/>
            <ac:spMk id="2" creationId="{55AA7EC6-CE10-3508-4A93-190C48B9CF06}"/>
          </ac:spMkLst>
        </pc:spChg>
      </pc:sldChg>
      <pc:sldChg chg="modSp add mod">
        <pc:chgData name="อิสริยพร จรจำรัส" userId="0ba2f392d710c34c" providerId="LiveId" clId="{FF3DD73C-A13A-4A16-A36A-EFCCBCEDB4A6}" dt="2023-01-26T07:31:59.868" v="240" actId="1076"/>
        <pc:sldMkLst>
          <pc:docMk/>
          <pc:sldMk cId="384118342" sldId="270"/>
        </pc:sldMkLst>
        <pc:spChg chg="mod">
          <ac:chgData name="อิสริยพร จรจำรัส" userId="0ba2f392d710c34c" providerId="LiveId" clId="{FF3DD73C-A13A-4A16-A36A-EFCCBCEDB4A6}" dt="2023-01-26T07:31:59.868" v="240" actId="1076"/>
          <ac:spMkLst>
            <pc:docMk/>
            <pc:sldMk cId="384118342" sldId="270"/>
            <ac:spMk id="2" creationId="{55AA7EC6-CE10-3508-4A93-190C48B9CF06}"/>
          </ac:spMkLst>
        </pc:spChg>
      </pc:sldChg>
      <pc:sldChg chg="modSp add mod">
        <pc:chgData name="อิสริยพร จรจำรัส" userId="0ba2f392d710c34c" providerId="LiveId" clId="{FF3DD73C-A13A-4A16-A36A-EFCCBCEDB4A6}" dt="2023-01-26T07:34:29.045" v="254" actId="1076"/>
        <pc:sldMkLst>
          <pc:docMk/>
          <pc:sldMk cId="1616149903" sldId="271"/>
        </pc:sldMkLst>
        <pc:spChg chg="mod">
          <ac:chgData name="อิสริยพร จรจำรัส" userId="0ba2f392d710c34c" providerId="LiveId" clId="{FF3DD73C-A13A-4A16-A36A-EFCCBCEDB4A6}" dt="2023-01-26T07:34:29.045" v="254" actId="1076"/>
          <ac:spMkLst>
            <pc:docMk/>
            <pc:sldMk cId="1616149903" sldId="271"/>
            <ac:spMk id="2" creationId="{55AA7EC6-CE10-3508-4A93-190C48B9CF06}"/>
          </ac:spMkLst>
        </pc:spChg>
      </pc:sldChg>
      <pc:sldChg chg="modSp add mod">
        <pc:chgData name="อิสริยพร จรจำรัส" userId="0ba2f392d710c34c" providerId="LiveId" clId="{FF3DD73C-A13A-4A16-A36A-EFCCBCEDB4A6}" dt="2023-01-26T07:34:57.389" v="258" actId="1076"/>
        <pc:sldMkLst>
          <pc:docMk/>
          <pc:sldMk cId="3529838960" sldId="272"/>
        </pc:sldMkLst>
        <pc:spChg chg="mod">
          <ac:chgData name="อิสริยพร จรจำรัส" userId="0ba2f392d710c34c" providerId="LiveId" clId="{FF3DD73C-A13A-4A16-A36A-EFCCBCEDB4A6}" dt="2023-01-26T07:34:57.389" v="258" actId="1076"/>
          <ac:spMkLst>
            <pc:docMk/>
            <pc:sldMk cId="3529838960" sldId="272"/>
            <ac:spMk id="2" creationId="{55AA7EC6-CE10-3508-4A93-190C48B9CF06}"/>
          </ac:spMkLst>
        </pc:spChg>
      </pc:sldChg>
      <pc:sldChg chg="modSp add mod">
        <pc:chgData name="อิสริยพร จรจำรัส" userId="0ba2f392d710c34c" providerId="LiveId" clId="{FF3DD73C-A13A-4A16-A36A-EFCCBCEDB4A6}" dt="2023-01-26T07:37:01.312" v="264" actId="20577"/>
        <pc:sldMkLst>
          <pc:docMk/>
          <pc:sldMk cId="2483419228" sldId="273"/>
        </pc:sldMkLst>
        <pc:spChg chg="mod">
          <ac:chgData name="อิสริยพร จรจำรัส" userId="0ba2f392d710c34c" providerId="LiveId" clId="{FF3DD73C-A13A-4A16-A36A-EFCCBCEDB4A6}" dt="2023-01-26T07:37:01.312" v="264" actId="20577"/>
          <ac:spMkLst>
            <pc:docMk/>
            <pc:sldMk cId="2483419228" sldId="273"/>
            <ac:spMk id="2" creationId="{55AA7EC6-CE10-3508-4A93-190C48B9CF06}"/>
          </ac:spMkLst>
        </pc:spChg>
      </pc:sldChg>
      <pc:sldChg chg="modSp add mod">
        <pc:chgData name="อิสริยพร จรจำรัส" userId="0ba2f392d710c34c" providerId="LiveId" clId="{FF3DD73C-A13A-4A16-A36A-EFCCBCEDB4A6}" dt="2023-01-26T07:39:37.429" v="271" actId="1076"/>
        <pc:sldMkLst>
          <pc:docMk/>
          <pc:sldMk cId="1636689448" sldId="274"/>
        </pc:sldMkLst>
        <pc:spChg chg="mod">
          <ac:chgData name="อิสริยพร จรจำรัส" userId="0ba2f392d710c34c" providerId="LiveId" clId="{FF3DD73C-A13A-4A16-A36A-EFCCBCEDB4A6}" dt="2023-01-26T07:39:37.429" v="271" actId="1076"/>
          <ac:spMkLst>
            <pc:docMk/>
            <pc:sldMk cId="1636689448" sldId="274"/>
            <ac:spMk id="2" creationId="{55AA7EC6-CE10-3508-4A93-190C48B9CF06}"/>
          </ac:spMkLst>
        </pc:spChg>
      </pc:sldChg>
      <pc:sldChg chg="modSp add mod">
        <pc:chgData name="อิสริยพร จรจำรัส" userId="0ba2f392d710c34c" providerId="LiveId" clId="{FF3DD73C-A13A-4A16-A36A-EFCCBCEDB4A6}" dt="2023-01-26T07:40:57.763" v="274" actId="1076"/>
        <pc:sldMkLst>
          <pc:docMk/>
          <pc:sldMk cId="1204235426" sldId="275"/>
        </pc:sldMkLst>
        <pc:spChg chg="mod">
          <ac:chgData name="อิสริยพร จรจำรัส" userId="0ba2f392d710c34c" providerId="LiveId" clId="{FF3DD73C-A13A-4A16-A36A-EFCCBCEDB4A6}" dt="2023-01-26T07:40:57.763" v="274" actId="1076"/>
          <ac:spMkLst>
            <pc:docMk/>
            <pc:sldMk cId="1204235426" sldId="275"/>
            <ac:spMk id="2" creationId="{55AA7EC6-CE10-3508-4A93-190C48B9CF06}"/>
          </ac:spMkLst>
        </pc:spChg>
      </pc:sldChg>
      <pc:sldChg chg="modSp add mod">
        <pc:chgData name="อิสริยพร จรจำรัส" userId="0ba2f392d710c34c" providerId="LiveId" clId="{FF3DD73C-A13A-4A16-A36A-EFCCBCEDB4A6}" dt="2023-01-26T07:42:27.400" v="284" actId="1076"/>
        <pc:sldMkLst>
          <pc:docMk/>
          <pc:sldMk cId="3015851809" sldId="276"/>
        </pc:sldMkLst>
        <pc:spChg chg="mod">
          <ac:chgData name="อิสริยพร จรจำรัส" userId="0ba2f392d710c34c" providerId="LiveId" clId="{FF3DD73C-A13A-4A16-A36A-EFCCBCEDB4A6}" dt="2023-01-26T07:42:27.400" v="284" actId="1076"/>
          <ac:spMkLst>
            <pc:docMk/>
            <pc:sldMk cId="3015851809" sldId="276"/>
            <ac:spMk id="2" creationId="{55AA7EC6-CE10-3508-4A93-190C48B9CF06}"/>
          </ac:spMkLst>
        </pc:spChg>
      </pc:sldChg>
      <pc:sldChg chg="modSp add mod">
        <pc:chgData name="อิสริยพร จรจำรัส" userId="0ba2f392d710c34c" providerId="LiveId" clId="{FF3DD73C-A13A-4A16-A36A-EFCCBCEDB4A6}" dt="2023-01-26T07:43:26.361" v="289" actId="1076"/>
        <pc:sldMkLst>
          <pc:docMk/>
          <pc:sldMk cId="1731145354" sldId="277"/>
        </pc:sldMkLst>
        <pc:spChg chg="mod">
          <ac:chgData name="อิสริยพร จรจำรัส" userId="0ba2f392d710c34c" providerId="LiveId" clId="{FF3DD73C-A13A-4A16-A36A-EFCCBCEDB4A6}" dt="2023-01-26T07:43:26.361" v="289" actId="1076"/>
          <ac:spMkLst>
            <pc:docMk/>
            <pc:sldMk cId="1731145354" sldId="277"/>
            <ac:spMk id="2" creationId="{55AA7EC6-CE10-3508-4A93-190C48B9CF06}"/>
          </ac:spMkLst>
        </pc:spChg>
      </pc:sldChg>
      <pc:sldChg chg="modSp add mod">
        <pc:chgData name="อิสริยพร จรจำรัส" userId="0ba2f392d710c34c" providerId="LiveId" clId="{FF3DD73C-A13A-4A16-A36A-EFCCBCEDB4A6}" dt="2023-01-26T07:44:45.264" v="307" actId="20577"/>
        <pc:sldMkLst>
          <pc:docMk/>
          <pc:sldMk cId="432884815" sldId="278"/>
        </pc:sldMkLst>
        <pc:spChg chg="mod">
          <ac:chgData name="อิสริยพร จรจำรัส" userId="0ba2f392d710c34c" providerId="LiveId" clId="{FF3DD73C-A13A-4A16-A36A-EFCCBCEDB4A6}" dt="2023-01-26T07:44:45.264" v="307" actId="20577"/>
          <ac:spMkLst>
            <pc:docMk/>
            <pc:sldMk cId="432884815" sldId="278"/>
            <ac:spMk id="2" creationId="{55AA7EC6-CE10-3508-4A93-190C48B9CF06}"/>
          </ac:spMkLst>
        </pc:spChg>
      </pc:sldChg>
      <pc:sldChg chg="modSp add mod">
        <pc:chgData name="อิสริยพร จรจำรัส" userId="0ba2f392d710c34c" providerId="LiveId" clId="{FF3DD73C-A13A-4A16-A36A-EFCCBCEDB4A6}" dt="2023-01-26T07:46:12.354" v="320" actId="1035"/>
        <pc:sldMkLst>
          <pc:docMk/>
          <pc:sldMk cId="3174687125" sldId="279"/>
        </pc:sldMkLst>
        <pc:spChg chg="mod">
          <ac:chgData name="อิสริยพร จรจำรัส" userId="0ba2f392d710c34c" providerId="LiveId" clId="{FF3DD73C-A13A-4A16-A36A-EFCCBCEDB4A6}" dt="2023-01-26T07:46:12.354" v="320" actId="1035"/>
          <ac:spMkLst>
            <pc:docMk/>
            <pc:sldMk cId="3174687125" sldId="279"/>
            <ac:spMk id="2" creationId="{55AA7EC6-CE10-3508-4A93-190C48B9CF06}"/>
          </ac:spMkLst>
        </pc:spChg>
      </pc:sldChg>
      <pc:sldChg chg="modSp add mod">
        <pc:chgData name="อิสริยพร จรจำรัส" userId="0ba2f392d710c34c" providerId="LiveId" clId="{FF3DD73C-A13A-4A16-A36A-EFCCBCEDB4A6}" dt="2023-01-26T07:47:02.553" v="325" actId="1076"/>
        <pc:sldMkLst>
          <pc:docMk/>
          <pc:sldMk cId="2328375166" sldId="280"/>
        </pc:sldMkLst>
        <pc:spChg chg="mod">
          <ac:chgData name="อิสริยพร จรจำรัส" userId="0ba2f392d710c34c" providerId="LiveId" clId="{FF3DD73C-A13A-4A16-A36A-EFCCBCEDB4A6}" dt="2023-01-26T07:47:02.553" v="325" actId="1076"/>
          <ac:spMkLst>
            <pc:docMk/>
            <pc:sldMk cId="2328375166" sldId="280"/>
            <ac:spMk id="2" creationId="{55AA7EC6-CE10-3508-4A93-190C48B9CF06}"/>
          </ac:spMkLst>
        </pc:spChg>
      </pc:sldChg>
      <pc:sldChg chg="modSp add mod">
        <pc:chgData name="อิสริยพร จรจำรัส" userId="0ba2f392d710c34c" providerId="LiveId" clId="{FF3DD73C-A13A-4A16-A36A-EFCCBCEDB4A6}" dt="2023-01-26T07:47:41.331" v="331" actId="1076"/>
        <pc:sldMkLst>
          <pc:docMk/>
          <pc:sldMk cId="2892733880" sldId="281"/>
        </pc:sldMkLst>
        <pc:spChg chg="mod">
          <ac:chgData name="อิสริยพร จรจำรัส" userId="0ba2f392d710c34c" providerId="LiveId" clId="{FF3DD73C-A13A-4A16-A36A-EFCCBCEDB4A6}" dt="2023-01-26T07:47:41.331" v="331" actId="1076"/>
          <ac:spMkLst>
            <pc:docMk/>
            <pc:sldMk cId="2892733880" sldId="281"/>
            <ac:spMk id="2" creationId="{55AA7EC6-CE10-3508-4A93-190C48B9CF06}"/>
          </ac:spMkLst>
        </pc:spChg>
      </pc:sldChg>
      <pc:sldChg chg="modSp add mod">
        <pc:chgData name="อิสริยพร จรจำรัส" userId="0ba2f392d710c34c" providerId="LiveId" clId="{FF3DD73C-A13A-4A16-A36A-EFCCBCEDB4A6}" dt="2023-01-26T07:48:55.298" v="341" actId="20577"/>
        <pc:sldMkLst>
          <pc:docMk/>
          <pc:sldMk cId="120586365" sldId="282"/>
        </pc:sldMkLst>
        <pc:spChg chg="mod">
          <ac:chgData name="อิสริยพร จรจำรัส" userId="0ba2f392d710c34c" providerId="LiveId" clId="{FF3DD73C-A13A-4A16-A36A-EFCCBCEDB4A6}" dt="2023-01-26T07:48:55.298" v="341" actId="20577"/>
          <ac:spMkLst>
            <pc:docMk/>
            <pc:sldMk cId="120586365" sldId="282"/>
            <ac:spMk id="2" creationId="{55AA7EC6-CE10-3508-4A93-190C48B9CF06}"/>
          </ac:spMkLst>
        </pc:spChg>
      </pc:sldChg>
      <pc:sldChg chg="addSp delSp modSp add mod">
        <pc:chgData name="อิสริยพร จรจำรัส" userId="0ba2f392d710c34c" providerId="LiveId" clId="{FF3DD73C-A13A-4A16-A36A-EFCCBCEDB4A6}" dt="2023-01-26T07:50:18.487" v="349" actId="22"/>
        <pc:sldMkLst>
          <pc:docMk/>
          <pc:sldMk cId="3046696225" sldId="283"/>
        </pc:sldMkLst>
        <pc:spChg chg="mod">
          <ac:chgData name="อิสริยพร จรจำรัส" userId="0ba2f392d710c34c" providerId="LiveId" clId="{FF3DD73C-A13A-4A16-A36A-EFCCBCEDB4A6}" dt="2023-01-26T07:49:46.561" v="347" actId="1076"/>
          <ac:spMkLst>
            <pc:docMk/>
            <pc:sldMk cId="3046696225" sldId="283"/>
            <ac:spMk id="2" creationId="{55AA7EC6-CE10-3508-4A93-190C48B9CF06}"/>
          </ac:spMkLst>
        </pc:spChg>
        <pc:spChg chg="add del">
          <ac:chgData name="อิสริยพร จรจำรัส" userId="0ba2f392d710c34c" providerId="LiveId" clId="{FF3DD73C-A13A-4A16-A36A-EFCCBCEDB4A6}" dt="2023-01-26T07:50:18.487" v="349" actId="22"/>
          <ac:spMkLst>
            <pc:docMk/>
            <pc:sldMk cId="3046696225" sldId="283"/>
            <ac:spMk id="5" creationId="{6DAE7210-758C-B0BD-C608-9D30E6D3BBAB}"/>
          </ac:spMkLst>
        </pc:spChg>
      </pc:sldChg>
      <pc:sldChg chg="modSp add mod">
        <pc:chgData name="อิสริยพร จรจำรัส" userId="0ba2f392d710c34c" providerId="LiveId" clId="{FF3DD73C-A13A-4A16-A36A-EFCCBCEDB4A6}" dt="2023-01-26T07:50:39.774" v="354" actId="1076"/>
        <pc:sldMkLst>
          <pc:docMk/>
          <pc:sldMk cId="494146728" sldId="284"/>
        </pc:sldMkLst>
        <pc:spChg chg="mod">
          <ac:chgData name="อิสริยพร จรจำรัส" userId="0ba2f392d710c34c" providerId="LiveId" clId="{FF3DD73C-A13A-4A16-A36A-EFCCBCEDB4A6}" dt="2023-01-26T07:50:39.774" v="354" actId="1076"/>
          <ac:spMkLst>
            <pc:docMk/>
            <pc:sldMk cId="494146728" sldId="284"/>
            <ac:spMk id="2" creationId="{55AA7EC6-CE10-3508-4A93-190C48B9CF06}"/>
          </ac:spMkLst>
        </pc:spChg>
      </pc:sldChg>
      <pc:sldChg chg="modSp add mod">
        <pc:chgData name="อิสริยพร จรจำรัส" userId="0ba2f392d710c34c" providerId="LiveId" clId="{FF3DD73C-A13A-4A16-A36A-EFCCBCEDB4A6}" dt="2023-01-26T07:51:36.040" v="370" actId="1076"/>
        <pc:sldMkLst>
          <pc:docMk/>
          <pc:sldMk cId="3515795396" sldId="285"/>
        </pc:sldMkLst>
        <pc:spChg chg="mod">
          <ac:chgData name="อิสริยพร จรจำรัส" userId="0ba2f392d710c34c" providerId="LiveId" clId="{FF3DD73C-A13A-4A16-A36A-EFCCBCEDB4A6}" dt="2023-01-26T07:51:36.040" v="370" actId="1076"/>
          <ac:spMkLst>
            <pc:docMk/>
            <pc:sldMk cId="3515795396" sldId="285"/>
            <ac:spMk id="2" creationId="{55AA7EC6-CE10-3508-4A93-190C48B9CF06}"/>
          </ac:spMkLst>
        </pc:spChg>
      </pc:sldChg>
      <pc:sldChg chg="modSp add mod">
        <pc:chgData name="อิสริยพร จรจำรัส" userId="0ba2f392d710c34c" providerId="LiveId" clId="{FF3DD73C-A13A-4A16-A36A-EFCCBCEDB4A6}" dt="2023-01-26T07:52:24.834" v="376" actId="1076"/>
        <pc:sldMkLst>
          <pc:docMk/>
          <pc:sldMk cId="3281656789" sldId="286"/>
        </pc:sldMkLst>
        <pc:spChg chg="mod">
          <ac:chgData name="อิสริยพร จรจำรัส" userId="0ba2f392d710c34c" providerId="LiveId" clId="{FF3DD73C-A13A-4A16-A36A-EFCCBCEDB4A6}" dt="2023-01-26T07:52:24.834" v="376" actId="1076"/>
          <ac:spMkLst>
            <pc:docMk/>
            <pc:sldMk cId="3281656789" sldId="286"/>
            <ac:spMk id="2" creationId="{55AA7EC6-CE10-3508-4A93-190C48B9CF06}"/>
          </ac:spMkLst>
        </pc:spChg>
      </pc:sldChg>
      <pc:sldChg chg="modSp add mod">
        <pc:chgData name="อิสริยพร จรจำรัส" userId="0ba2f392d710c34c" providerId="LiveId" clId="{FF3DD73C-A13A-4A16-A36A-EFCCBCEDB4A6}" dt="2023-01-26T07:53:37.181" v="381" actId="1076"/>
        <pc:sldMkLst>
          <pc:docMk/>
          <pc:sldMk cId="4263718684" sldId="287"/>
        </pc:sldMkLst>
        <pc:spChg chg="mod">
          <ac:chgData name="อิสริยพร จรจำรัส" userId="0ba2f392d710c34c" providerId="LiveId" clId="{FF3DD73C-A13A-4A16-A36A-EFCCBCEDB4A6}" dt="2023-01-26T07:53:37.181" v="381" actId="1076"/>
          <ac:spMkLst>
            <pc:docMk/>
            <pc:sldMk cId="4263718684" sldId="287"/>
            <ac:spMk id="2" creationId="{55AA7EC6-CE10-3508-4A93-190C48B9CF06}"/>
          </ac:spMkLst>
        </pc:spChg>
      </pc:sldChg>
      <pc:sldChg chg="modSp add mod">
        <pc:chgData name="อิสริยพร จรจำรัส" userId="0ba2f392d710c34c" providerId="LiveId" clId="{FF3DD73C-A13A-4A16-A36A-EFCCBCEDB4A6}" dt="2023-01-26T07:54:46.759" v="390" actId="1076"/>
        <pc:sldMkLst>
          <pc:docMk/>
          <pc:sldMk cId="181441472" sldId="288"/>
        </pc:sldMkLst>
        <pc:spChg chg="mod">
          <ac:chgData name="อิสริยพร จรจำรัส" userId="0ba2f392d710c34c" providerId="LiveId" clId="{FF3DD73C-A13A-4A16-A36A-EFCCBCEDB4A6}" dt="2023-01-26T07:54:46.759" v="390" actId="1076"/>
          <ac:spMkLst>
            <pc:docMk/>
            <pc:sldMk cId="181441472" sldId="288"/>
            <ac:spMk id="2" creationId="{55AA7EC6-CE10-3508-4A93-190C48B9CF06}"/>
          </ac:spMkLst>
        </pc:spChg>
      </pc:sldChg>
      <pc:sldChg chg="modSp add mod">
        <pc:chgData name="อิสริยพร จรจำรัส" userId="0ba2f392d710c34c" providerId="LiveId" clId="{FF3DD73C-A13A-4A16-A36A-EFCCBCEDB4A6}" dt="2023-01-26T07:55:40.547" v="394" actId="1076"/>
        <pc:sldMkLst>
          <pc:docMk/>
          <pc:sldMk cId="1121736683" sldId="289"/>
        </pc:sldMkLst>
        <pc:spChg chg="mod">
          <ac:chgData name="อิสริยพร จรจำรัส" userId="0ba2f392d710c34c" providerId="LiveId" clId="{FF3DD73C-A13A-4A16-A36A-EFCCBCEDB4A6}" dt="2023-01-26T07:55:40.547" v="394" actId="1076"/>
          <ac:spMkLst>
            <pc:docMk/>
            <pc:sldMk cId="1121736683" sldId="289"/>
            <ac:spMk id="2" creationId="{55AA7EC6-CE10-3508-4A93-190C48B9CF06}"/>
          </ac:spMkLst>
        </pc:spChg>
      </pc:sldChg>
      <pc:sldChg chg="modSp add mod">
        <pc:chgData name="อิสริยพร จรจำรัส" userId="0ba2f392d710c34c" providerId="LiveId" clId="{FF3DD73C-A13A-4A16-A36A-EFCCBCEDB4A6}" dt="2023-01-26T07:56:24.551" v="403" actId="1076"/>
        <pc:sldMkLst>
          <pc:docMk/>
          <pc:sldMk cId="1434782580" sldId="290"/>
        </pc:sldMkLst>
        <pc:spChg chg="mod">
          <ac:chgData name="อิสริยพร จรจำรัส" userId="0ba2f392d710c34c" providerId="LiveId" clId="{FF3DD73C-A13A-4A16-A36A-EFCCBCEDB4A6}" dt="2023-01-26T07:56:24.551" v="403" actId="1076"/>
          <ac:spMkLst>
            <pc:docMk/>
            <pc:sldMk cId="1434782580" sldId="290"/>
            <ac:spMk id="2" creationId="{55AA7EC6-CE10-3508-4A93-190C48B9CF06}"/>
          </ac:spMkLst>
        </pc:spChg>
      </pc:sldChg>
      <pc:sldChg chg="modSp add mod">
        <pc:chgData name="อิสริยพร จรจำรัส" userId="0ba2f392d710c34c" providerId="LiveId" clId="{FF3DD73C-A13A-4A16-A36A-EFCCBCEDB4A6}" dt="2023-01-26T07:57:05.533" v="406" actId="1076"/>
        <pc:sldMkLst>
          <pc:docMk/>
          <pc:sldMk cId="1283047585" sldId="291"/>
        </pc:sldMkLst>
        <pc:spChg chg="mod">
          <ac:chgData name="อิสริยพร จรจำรัส" userId="0ba2f392d710c34c" providerId="LiveId" clId="{FF3DD73C-A13A-4A16-A36A-EFCCBCEDB4A6}" dt="2023-01-26T07:57:05.533" v="406" actId="1076"/>
          <ac:spMkLst>
            <pc:docMk/>
            <pc:sldMk cId="1283047585" sldId="291"/>
            <ac:spMk id="2" creationId="{55AA7EC6-CE10-3508-4A93-190C48B9CF06}"/>
          </ac:spMkLst>
        </pc:spChg>
      </pc:sldChg>
      <pc:sldChg chg="modSp add mod">
        <pc:chgData name="อิสริยพร จรจำรัส" userId="0ba2f392d710c34c" providerId="LiveId" clId="{FF3DD73C-A13A-4A16-A36A-EFCCBCEDB4A6}" dt="2023-01-26T07:57:57.567" v="409" actId="1076"/>
        <pc:sldMkLst>
          <pc:docMk/>
          <pc:sldMk cId="51034763" sldId="292"/>
        </pc:sldMkLst>
        <pc:spChg chg="mod">
          <ac:chgData name="อิสริยพร จรจำรัส" userId="0ba2f392d710c34c" providerId="LiveId" clId="{FF3DD73C-A13A-4A16-A36A-EFCCBCEDB4A6}" dt="2023-01-26T07:57:57.567" v="409" actId="1076"/>
          <ac:spMkLst>
            <pc:docMk/>
            <pc:sldMk cId="51034763" sldId="292"/>
            <ac:spMk id="2" creationId="{55AA7EC6-CE10-3508-4A93-190C48B9CF06}"/>
          </ac:spMkLst>
        </pc:spChg>
      </pc:sldChg>
      <pc:sldChg chg="modSp add mod">
        <pc:chgData name="อิสริยพร จรจำรัส" userId="0ba2f392d710c34c" providerId="LiveId" clId="{FF3DD73C-A13A-4A16-A36A-EFCCBCEDB4A6}" dt="2023-01-26T07:58:42.336" v="414" actId="1076"/>
        <pc:sldMkLst>
          <pc:docMk/>
          <pc:sldMk cId="3819557038" sldId="293"/>
        </pc:sldMkLst>
        <pc:spChg chg="mod">
          <ac:chgData name="อิสริยพร จรจำรัส" userId="0ba2f392d710c34c" providerId="LiveId" clId="{FF3DD73C-A13A-4A16-A36A-EFCCBCEDB4A6}" dt="2023-01-26T07:58:42.336" v="414" actId="1076"/>
          <ac:spMkLst>
            <pc:docMk/>
            <pc:sldMk cId="3819557038" sldId="293"/>
            <ac:spMk id="2" creationId="{55AA7EC6-CE10-3508-4A93-190C48B9CF06}"/>
          </ac:spMkLst>
        </pc:spChg>
      </pc:sldChg>
      <pc:sldChg chg="modSp add mod">
        <pc:chgData name="อิสริยพร จรจำรัส" userId="0ba2f392d710c34c" providerId="LiveId" clId="{FF3DD73C-A13A-4A16-A36A-EFCCBCEDB4A6}" dt="2023-01-26T07:59:47.859" v="419" actId="1076"/>
        <pc:sldMkLst>
          <pc:docMk/>
          <pc:sldMk cId="146585973" sldId="294"/>
        </pc:sldMkLst>
        <pc:spChg chg="mod">
          <ac:chgData name="อิสริยพร จรจำรัส" userId="0ba2f392d710c34c" providerId="LiveId" clId="{FF3DD73C-A13A-4A16-A36A-EFCCBCEDB4A6}" dt="2023-01-26T07:59:47.859" v="419" actId="1076"/>
          <ac:spMkLst>
            <pc:docMk/>
            <pc:sldMk cId="146585973" sldId="294"/>
            <ac:spMk id="2" creationId="{55AA7EC6-CE10-3508-4A93-190C48B9CF06}"/>
          </ac:spMkLst>
        </pc:spChg>
      </pc:sldChg>
      <pc:sldChg chg="modSp add mod">
        <pc:chgData name="อิสริยพร จรจำรัส" userId="0ba2f392d710c34c" providerId="LiveId" clId="{FF3DD73C-A13A-4A16-A36A-EFCCBCEDB4A6}" dt="2023-01-26T08:02:06.820" v="427" actId="14100"/>
        <pc:sldMkLst>
          <pc:docMk/>
          <pc:sldMk cId="3560218987" sldId="295"/>
        </pc:sldMkLst>
        <pc:picChg chg="mod">
          <ac:chgData name="อิสริยพร จรจำรัส" userId="0ba2f392d710c34c" providerId="LiveId" clId="{FF3DD73C-A13A-4A16-A36A-EFCCBCEDB4A6}" dt="2023-01-26T08:02:06.820" v="427" actId="14100"/>
          <ac:picMkLst>
            <pc:docMk/>
            <pc:sldMk cId="3560218987" sldId="295"/>
            <ac:picMk id="3" creationId="{5CDF9E35-D1C3-F7AC-ADDB-41919277AB47}"/>
          </ac:picMkLst>
        </pc:picChg>
      </pc:sldChg>
      <pc:sldChg chg="modSp add mod">
        <pc:chgData name="อิสริยพร จรจำรัส" userId="0ba2f392d710c34c" providerId="LiveId" clId="{FF3DD73C-A13A-4A16-A36A-EFCCBCEDB4A6}" dt="2023-01-26T08:00:40.858" v="425" actId="1076"/>
        <pc:sldMkLst>
          <pc:docMk/>
          <pc:sldMk cId="881200583" sldId="296"/>
        </pc:sldMkLst>
        <pc:spChg chg="mod">
          <ac:chgData name="อิสริยพร จรจำรัส" userId="0ba2f392d710c34c" providerId="LiveId" clId="{FF3DD73C-A13A-4A16-A36A-EFCCBCEDB4A6}" dt="2023-01-26T08:00:40.858" v="425" actId="1076"/>
          <ac:spMkLst>
            <pc:docMk/>
            <pc:sldMk cId="881200583" sldId="296"/>
            <ac:spMk id="2" creationId="{55AA7EC6-CE10-3508-4A93-190C48B9CF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686D4C3-2ED7-8D5E-2EC0-95C996A01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451EEE2E-F8CC-42ED-7D7B-7E3B7873F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C0A9632-0B93-0329-B4B9-226FE5D54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t>26/01/66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DB0FC77-E9CD-3A41-F1D1-4984E9381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ED7BD19-5160-2EFF-150F-D1C22D453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49086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6935EC4-E6BA-1390-66DC-7D01CA7D7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774121CD-48F2-1104-0A6C-43707635B8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357C533-D80E-5ADA-1D16-1B0961335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t>26/01/66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3B692DD-2B52-B444-D515-9E64D50AF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9DD9956-A4F9-B69B-20E7-C006E353A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85112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C6626241-CF71-2599-E1F8-3C4B0F9D06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9D959197-9FB0-9320-5380-30CB56E0F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47F08E8-0FF6-63E0-B4A1-75F6F767A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t>26/01/66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2118397-338A-F2F7-F508-451EBF516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4A2A194-995B-9D7F-9854-448BD7CBB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05321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7755632-8041-E3A4-C71B-987947D57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CD7CFBA-D909-7820-90D8-56E284CD3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F7371F5-C535-D545-0C2B-01DBFA5C0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t>26/01/66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657AEF6-60CF-2165-55B5-CBC332E61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8B9D4A5-5D91-0E29-CFDB-3E405700C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00039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42C8259-3B8E-356A-CDCE-109C98B95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82EF5BBA-F9FA-6E76-2C0C-72E161279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B347660-E507-91C7-6194-83816893A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t>26/01/66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0D75D35-905E-4EDC-33B6-C39F47E38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64E93F8-7182-51E3-59F1-9CE9E5F9B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2580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CE41AE9-5D7E-8623-7897-4BE54A7A9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42C1272-A818-A933-A405-207ACEC3D3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E26A8FF9-4D6B-42A2-5CF8-5CCEA6723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6E5FC840-14E1-5991-D629-283CB2886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t>26/01/66</a:t>
            </a:fld>
            <a:endParaRPr lang="th-TH" dirty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FC68E30B-B5B0-89CB-8459-8E13E6D34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98C1AE34-1C60-196C-4E82-63A4C8AB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40132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F8E1B3D-EFC9-6D71-3B3E-EAAB8DEF1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78B15872-99D7-A3B3-7E7A-38FBBC767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E0255542-C4AE-1138-4BA7-2654889F0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F015A287-C298-3289-1E84-870AD6E6B6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CD5E2DEC-513D-FB05-CD83-74F98FE4FE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ADF1F509-2910-C600-7712-46E3E523E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t>26/01/66</a:t>
            </a:fld>
            <a:endParaRPr lang="th-TH" dirty="0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9C473EF4-EA5D-A56C-2360-31D1B0CC0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6D735FE7-AE4A-F666-FA38-F6C2DE507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99376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440647D-B5D6-3B7A-6387-F6A2E11B1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F88108EC-4B85-5D13-273D-CF028BB40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t>26/01/66</a:t>
            </a:fld>
            <a:endParaRPr lang="th-TH" dirty="0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560F54DF-2066-57F5-EE78-47D21D09C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FC4FBF44-AA04-D38F-0CAD-AAF4026B6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64203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F46B71F8-EEF8-80C7-FE74-0E9F97E9E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t>26/01/66</a:t>
            </a:fld>
            <a:endParaRPr lang="th-TH" dirty="0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25D9237D-FE68-6283-4565-6987B1BD0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041CE13C-CCC4-D7C0-C90B-ED731E3F0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23590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1F53077-7DFD-CA41-0479-1FF8D6230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8A024EC-27BD-20F0-31ED-86531128B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31FEF674-38A8-B79E-0401-3F5F11C141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C7EA0F71-B2DE-00EA-2060-A5724444C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t>26/01/66</a:t>
            </a:fld>
            <a:endParaRPr lang="th-TH" dirty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9E868D9A-9315-4CD1-6885-3564E73F8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6267523C-5E87-5840-AD9D-39334CD53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32092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7930F7A-7363-DE6A-39BE-43F9786A7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184B3208-3898-03DE-FCD6-144380FC9A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 dirty="0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A77CE186-FA8C-CE4D-8E7A-948A71412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CD8AB38-9628-98D2-C70D-9D396E110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t>26/01/66</a:t>
            </a:fld>
            <a:endParaRPr lang="th-TH" dirty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D3CCE610-853A-5C11-2847-2A540053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9F0CDDF2-C7C9-A2CC-1C54-B27C0148F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70302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87348190-D56E-B73A-7B0A-36AF4F6D3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C7D98470-B2EA-E1B7-DF20-4D2275745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32FD7BE-0B6B-2253-88FC-24B82B8CB3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6B783-017D-423A-86AD-64EC7EFFEE81}" type="datetimeFigureOut">
              <a:rPr lang="th-TH" smtClean="0"/>
              <a:t>26/01/66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EA7C981-3176-6253-CFAD-86C8F293E8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2F75C9D-3D92-B044-EE24-680261F008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6D8A8-6CE7-4B6F-917C-B867FE6B3B21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8989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รูปภาพประกอบด้วย ข้อความ, หญ้า, กลางแจ้ง, สัญลักษ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5CDF9E35-D1C3-F7AC-ADDB-41919277A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กลางแจ้ง, สัญลักษ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9F59848-3F74-88CC-F9C2-24C4CB374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5AA7EC6-CE10-3508-4A93-190C48B9CF06}"/>
              </a:ext>
            </a:extLst>
          </p:cNvPr>
          <p:cNvSpPr txBox="1"/>
          <p:nvPr/>
        </p:nvSpPr>
        <p:spPr>
          <a:xfrm>
            <a:off x="435295" y="2105924"/>
            <a:ext cx="11068492" cy="3237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 ข่าวประเสริฐมีฤทธิ์เดช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ที่ก่อให้เกิดความสว่าง </a:t>
            </a:r>
          </a:p>
          <a:p>
            <a:pPr algn="ctr">
              <a:lnSpc>
                <a:spcPct val="90000"/>
              </a:lnSpc>
            </a:pPr>
            <a:r>
              <a:rPr lang="en-US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 โคริน</a:t>
            </a:r>
            <a:r>
              <a:rPr lang="th-TH" sz="7500" b="1" dirty="0" err="1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ธ์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4:5-6 </a:t>
            </a:r>
          </a:p>
        </p:txBody>
      </p:sp>
    </p:spTree>
    <p:extLst>
      <p:ext uri="{BB962C8B-B14F-4D97-AF65-F5344CB8AC3E}">
        <p14:creationId xmlns:p14="http://schemas.microsoft.com/office/powerpoint/2010/main" val="4044198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กลางแจ้ง, สัญลักษ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9F59848-3F74-88CC-F9C2-24C4CB374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5AA7EC6-CE10-3508-4A93-190C48B9CF06}"/>
              </a:ext>
            </a:extLst>
          </p:cNvPr>
          <p:cNvSpPr txBox="1"/>
          <p:nvPr/>
        </p:nvSpPr>
        <p:spPr>
          <a:xfrm>
            <a:off x="435295" y="1290914"/>
            <a:ext cx="11068492" cy="42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 โคริน</a:t>
            </a:r>
            <a:r>
              <a:rPr lang="th-TH" sz="7500" b="1" dirty="0" err="1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ธ์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4:5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เพราะเราไม่ได้ประกาศตัวเอง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แต่ประกาศพระเยซูคริสต์ว่า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ทรงเป็นองค์พระผู้เป็นเจ้า</a:t>
            </a:r>
            <a:r>
              <a:rPr lang="en-US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endParaRPr lang="th-TH" sz="7500" b="1" dirty="0">
              <a:solidFill>
                <a:srgbClr val="3E1604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87994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กลางแจ้ง, สัญลักษ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9F59848-3F74-88CC-F9C2-24C4CB374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5AA7EC6-CE10-3508-4A93-190C48B9CF06}"/>
              </a:ext>
            </a:extLst>
          </p:cNvPr>
          <p:cNvSpPr txBox="1"/>
          <p:nvPr/>
        </p:nvSpPr>
        <p:spPr>
          <a:xfrm>
            <a:off x="435295" y="2679857"/>
            <a:ext cx="11068492" cy="2198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และตัวเราเอง เป็นผู้รับใช้ของท่านทั้งหลายโดยเห็นแก่พระเยซู</a:t>
            </a:r>
          </a:p>
        </p:txBody>
      </p:sp>
    </p:spTree>
    <p:extLst>
      <p:ext uri="{BB962C8B-B14F-4D97-AF65-F5344CB8AC3E}">
        <p14:creationId xmlns:p14="http://schemas.microsoft.com/office/powerpoint/2010/main" val="1646009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กลางแจ้ง, สัญลักษ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9F59848-3F74-88CC-F9C2-24C4CB374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5AA7EC6-CE10-3508-4A93-190C48B9CF06}"/>
              </a:ext>
            </a:extLst>
          </p:cNvPr>
          <p:cNvSpPr txBox="1"/>
          <p:nvPr/>
        </p:nvSpPr>
        <p:spPr>
          <a:xfrm>
            <a:off x="435295" y="967789"/>
            <a:ext cx="11068492" cy="531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 โคริน</a:t>
            </a:r>
            <a:r>
              <a:rPr lang="th-TH" sz="7500" b="1" dirty="0" err="1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ธ์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4:6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เพราะพระเจ้าผู้ตรัสสั่งว่า “ให้ความสว่างส่องออกมาจากความมืดมิด”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ทรงให้แสงสว่างของพระองค์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ส่องเข้ามาในใจของเรา</a:t>
            </a:r>
            <a:r>
              <a:rPr lang="en-US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endParaRPr lang="th-TH" sz="7500" b="1" dirty="0">
              <a:solidFill>
                <a:srgbClr val="3E1604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10403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กลางแจ้ง, สัญลักษ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9F59848-3F74-88CC-F9C2-24C4CB374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5AA7EC6-CE10-3508-4A93-190C48B9CF06}"/>
              </a:ext>
            </a:extLst>
          </p:cNvPr>
          <p:cNvSpPr txBox="1"/>
          <p:nvPr/>
        </p:nvSpPr>
        <p:spPr>
          <a:xfrm>
            <a:off x="435295" y="2067014"/>
            <a:ext cx="11068492" cy="3237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เพื่อให้เรามีความสว่างแห่งความรู้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ถึงพระเกียรติสิริของพระเจ้า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ในพระพักตร์ของพระคริสต์</a:t>
            </a:r>
          </a:p>
        </p:txBody>
      </p:sp>
    </p:spTree>
    <p:extLst>
      <p:ext uri="{BB962C8B-B14F-4D97-AF65-F5344CB8AC3E}">
        <p14:creationId xmlns:p14="http://schemas.microsoft.com/office/powerpoint/2010/main" val="790153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กลางแจ้ง, สัญลักษ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9F59848-3F74-88CC-F9C2-24C4CB374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5AA7EC6-CE10-3508-4A93-190C48B9CF06}"/>
              </a:ext>
            </a:extLst>
          </p:cNvPr>
          <p:cNvSpPr txBox="1"/>
          <p:nvPr/>
        </p:nvSpPr>
        <p:spPr>
          <a:xfrm>
            <a:off x="435295" y="1541721"/>
            <a:ext cx="11068492" cy="42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</a:t>
            </a:r>
            <a:r>
              <a:rPr lang="en-US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 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ข่าวประเสริฐมีฤทธิ์เดช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ที่ก่อให้เกิดความเชื่อ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3.1	ความเชื่อเกิดขึ้นจากการได้ยิน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โรม 10:13-17</a:t>
            </a:r>
          </a:p>
        </p:txBody>
      </p:sp>
    </p:spTree>
    <p:extLst>
      <p:ext uri="{BB962C8B-B14F-4D97-AF65-F5344CB8AC3E}">
        <p14:creationId xmlns:p14="http://schemas.microsoft.com/office/powerpoint/2010/main" val="1910379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กลางแจ้ง, สัญลักษ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9F59848-3F74-88CC-F9C2-24C4CB374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5AA7EC6-CE10-3508-4A93-190C48B9CF06}"/>
              </a:ext>
            </a:extLst>
          </p:cNvPr>
          <p:cNvSpPr txBox="1"/>
          <p:nvPr/>
        </p:nvSpPr>
        <p:spPr>
          <a:xfrm>
            <a:off x="435295" y="1290914"/>
            <a:ext cx="11068492" cy="42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โรม 10:13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เพราะว่า “ทุกคนที่ร้องออกพระนาม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ขององค์พระผู้เป็นเจ้า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จะได้รับการช่วยให้รอด”</a:t>
            </a:r>
          </a:p>
        </p:txBody>
      </p:sp>
    </p:spTree>
    <p:extLst>
      <p:ext uri="{BB962C8B-B14F-4D97-AF65-F5344CB8AC3E}">
        <p14:creationId xmlns:p14="http://schemas.microsoft.com/office/powerpoint/2010/main" val="384118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กลางแจ้ง, สัญลักษ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9F59848-3F74-88CC-F9C2-24C4CB374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5AA7EC6-CE10-3508-4A93-190C48B9CF06}"/>
              </a:ext>
            </a:extLst>
          </p:cNvPr>
          <p:cNvSpPr txBox="1"/>
          <p:nvPr/>
        </p:nvSpPr>
        <p:spPr>
          <a:xfrm>
            <a:off x="435295" y="1368735"/>
            <a:ext cx="11068492" cy="531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โรม 10:14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แล้วผู้ที่ยังไม่เชื่อจะร้องเรียกพระองค์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ได้อย่างไร? และผู้ที่ยังไม่เคยได้ยิน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เรื่องของพระองค์จะเชื่อได้อย่างไร?</a:t>
            </a:r>
            <a:r>
              <a:rPr lang="en-US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...</a:t>
            </a:r>
            <a:endParaRPr lang="th-TH" sz="7500" b="1" dirty="0">
              <a:solidFill>
                <a:srgbClr val="3E1604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endParaRPr lang="th-TH" sz="7500" b="1" dirty="0">
              <a:solidFill>
                <a:srgbClr val="3E1604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16149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กลางแจ้ง, สัญลักษ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9F59848-3F74-88CC-F9C2-24C4CB374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5AA7EC6-CE10-3508-4A93-190C48B9CF06}"/>
              </a:ext>
            </a:extLst>
          </p:cNvPr>
          <p:cNvSpPr txBox="1"/>
          <p:nvPr/>
        </p:nvSpPr>
        <p:spPr>
          <a:xfrm>
            <a:off x="435295" y="2076740"/>
            <a:ext cx="11068492" cy="3237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และหากไม่มีใครประกาศ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เรื่องของพระองค์ พวกเขาจะได้ยิน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ได้อย่างไร?</a:t>
            </a:r>
          </a:p>
        </p:txBody>
      </p:sp>
    </p:spTree>
    <p:extLst>
      <p:ext uri="{BB962C8B-B14F-4D97-AF65-F5344CB8AC3E}">
        <p14:creationId xmlns:p14="http://schemas.microsoft.com/office/powerpoint/2010/main" val="3529838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กลางแจ้ง, สัญลักษ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9F59848-3F74-88CC-F9C2-24C4CB374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5AA7EC6-CE10-3508-4A93-190C48B9CF06}"/>
              </a:ext>
            </a:extLst>
          </p:cNvPr>
          <p:cNvSpPr txBox="1"/>
          <p:nvPr/>
        </p:nvSpPr>
        <p:spPr>
          <a:xfrm>
            <a:off x="435295" y="1386076"/>
            <a:ext cx="11068492" cy="42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โรม 10:15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และถ้าไม่มีใครส่งเขาไป เขาจะประกาศ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ได้อย่างไร? ตามที่มีเขียนไว้ว่า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“เท้าของผู้นำข่าวดีมาช่างงดงามยิ่งนัก!”</a:t>
            </a:r>
          </a:p>
        </p:txBody>
      </p:sp>
    </p:spTree>
    <p:extLst>
      <p:ext uri="{BB962C8B-B14F-4D97-AF65-F5344CB8AC3E}">
        <p14:creationId xmlns:p14="http://schemas.microsoft.com/office/powerpoint/2010/main" val="2483419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กลางแจ้ง, สัญลักษ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9F59848-3F74-88CC-F9C2-24C4CB374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5AA7EC6-CE10-3508-4A93-190C48B9CF06}"/>
              </a:ext>
            </a:extLst>
          </p:cNvPr>
          <p:cNvSpPr txBox="1"/>
          <p:nvPr/>
        </p:nvSpPr>
        <p:spPr>
          <a:xfrm>
            <a:off x="561754" y="2329660"/>
            <a:ext cx="11068492" cy="2198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ตอนที่ 2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เราจะเก็บเกี่ยวอย่างไร?</a:t>
            </a:r>
            <a:endParaRPr lang="th-TH" sz="7500" b="1" dirty="0">
              <a:solidFill>
                <a:srgbClr val="462300"/>
              </a:solidFill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81200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กลางแจ้ง, สัญลักษ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9F59848-3F74-88CC-F9C2-24C4CB374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5AA7EC6-CE10-3508-4A93-190C48B9CF06}"/>
              </a:ext>
            </a:extLst>
          </p:cNvPr>
          <p:cNvSpPr txBox="1"/>
          <p:nvPr/>
        </p:nvSpPr>
        <p:spPr>
          <a:xfrm>
            <a:off x="445022" y="771541"/>
            <a:ext cx="11068492" cy="531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โรม 10:16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แต่ไม่ใช่ว่าคนอิสราเอลทั้งปวง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จะยอมรับข่าวประเสริฐ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เพราะอิสยา</a:t>
            </a:r>
            <a:r>
              <a:rPr lang="th-TH" sz="7500" b="1" dirty="0" err="1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ห์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กล่าวไว้ว่า “พระองค์เจ้าข้า ใครเล่าได้เชื่อถ้อยคำของเรา?”</a:t>
            </a:r>
          </a:p>
        </p:txBody>
      </p:sp>
    </p:spTree>
    <p:extLst>
      <p:ext uri="{BB962C8B-B14F-4D97-AF65-F5344CB8AC3E}">
        <p14:creationId xmlns:p14="http://schemas.microsoft.com/office/powerpoint/2010/main" val="1636689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กลางแจ้ง, สัญลักษ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9F59848-3F74-88CC-F9C2-24C4CB374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5AA7EC6-CE10-3508-4A93-190C48B9CF06}"/>
              </a:ext>
            </a:extLst>
          </p:cNvPr>
          <p:cNvSpPr txBox="1"/>
          <p:nvPr/>
        </p:nvSpPr>
        <p:spPr>
          <a:xfrm>
            <a:off x="445022" y="1290914"/>
            <a:ext cx="11068492" cy="42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โรม 10:17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ฉะนั้นความเชื่อจึงเกิดขึ้นจากการได้ยินเรื่องราวนั้น และเรื่องราวที่ได้ยินนั้นคือพระวจนะของพระคริสต์</a:t>
            </a:r>
          </a:p>
        </p:txBody>
      </p:sp>
    </p:spTree>
    <p:extLst>
      <p:ext uri="{BB962C8B-B14F-4D97-AF65-F5344CB8AC3E}">
        <p14:creationId xmlns:p14="http://schemas.microsoft.com/office/powerpoint/2010/main" val="1204235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กลางแจ้ง, สัญลักษ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9F59848-3F74-88CC-F9C2-24C4CB374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5AA7EC6-CE10-3508-4A93-190C48B9CF06}"/>
              </a:ext>
            </a:extLst>
          </p:cNvPr>
          <p:cNvSpPr txBox="1"/>
          <p:nvPr/>
        </p:nvSpPr>
        <p:spPr>
          <a:xfrm>
            <a:off x="445022" y="1810287"/>
            <a:ext cx="11068492" cy="3237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3.2  เมื่อพวกเขาได้ยิน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พวกเขาเชื่อ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กิจการ 2:37</a:t>
            </a:r>
          </a:p>
        </p:txBody>
      </p:sp>
    </p:spTree>
    <p:extLst>
      <p:ext uri="{BB962C8B-B14F-4D97-AF65-F5344CB8AC3E}">
        <p14:creationId xmlns:p14="http://schemas.microsoft.com/office/powerpoint/2010/main" val="3015851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กลางแจ้ง, สัญลักษ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9F59848-3F74-88CC-F9C2-24C4CB374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5AA7EC6-CE10-3508-4A93-190C48B9CF06}"/>
              </a:ext>
            </a:extLst>
          </p:cNvPr>
          <p:cNvSpPr txBox="1"/>
          <p:nvPr/>
        </p:nvSpPr>
        <p:spPr>
          <a:xfrm>
            <a:off x="445022" y="771541"/>
            <a:ext cx="11068492" cy="531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กิจการของอัครทูต 2:37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เมื่อคนทั้งหลายได้ยินเช่นนี้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ก็รู้สึกเสียดแทงใจยิ่งนัก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และกล่าวกับ</a:t>
            </a:r>
            <a:r>
              <a:rPr lang="th-TH" sz="7500" b="1" dirty="0" err="1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โต</a:t>
            </a:r>
            <a:r>
              <a:rPr lang="th-TH" sz="7500" b="1" dirty="0" err="1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รแ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ละอัครทูตคนอื่นๆ ว่า “พี่น้องเอ๋ย เราจะทำอย่างไรดี?”</a:t>
            </a:r>
          </a:p>
        </p:txBody>
      </p:sp>
    </p:spTree>
    <p:extLst>
      <p:ext uri="{BB962C8B-B14F-4D97-AF65-F5344CB8AC3E}">
        <p14:creationId xmlns:p14="http://schemas.microsoft.com/office/powerpoint/2010/main" val="1731145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กลางแจ้ง, สัญลักษ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9F59848-3F74-88CC-F9C2-24C4CB374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5AA7EC6-CE10-3508-4A93-190C48B9CF06}"/>
              </a:ext>
            </a:extLst>
          </p:cNvPr>
          <p:cNvSpPr txBox="1"/>
          <p:nvPr/>
        </p:nvSpPr>
        <p:spPr>
          <a:xfrm>
            <a:off x="445022" y="1014733"/>
            <a:ext cx="11068492" cy="531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4. 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ข่าวประเสริฐมีฤทธิ์เดช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ที่ก่อให้เกิดหมายสำคัญและการอัศจรรย์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4.1	 เมื่อพวกเขาประกาศ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พระเยซูทรงทำการอัศจรรย์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มาระโก 16:15-20</a:t>
            </a:r>
          </a:p>
        </p:txBody>
      </p:sp>
    </p:spTree>
    <p:extLst>
      <p:ext uri="{BB962C8B-B14F-4D97-AF65-F5344CB8AC3E}">
        <p14:creationId xmlns:p14="http://schemas.microsoft.com/office/powerpoint/2010/main" val="4328848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กลางแจ้ง, สัญลักษ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9F59848-3F74-88CC-F9C2-24C4CB374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5AA7EC6-CE10-3508-4A93-190C48B9CF06}"/>
              </a:ext>
            </a:extLst>
          </p:cNvPr>
          <p:cNvSpPr txBox="1"/>
          <p:nvPr/>
        </p:nvSpPr>
        <p:spPr>
          <a:xfrm>
            <a:off x="445022" y="1433021"/>
            <a:ext cx="11068492" cy="42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มาระโก 16:15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พระองค์ตรัสกับพวกเขาว่า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“จงออกไปทั่วโลก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ประกาศข่าวประเสริฐแก่คนทั้งปวง</a:t>
            </a:r>
          </a:p>
        </p:txBody>
      </p:sp>
    </p:spTree>
    <p:extLst>
      <p:ext uri="{BB962C8B-B14F-4D97-AF65-F5344CB8AC3E}">
        <p14:creationId xmlns:p14="http://schemas.microsoft.com/office/powerpoint/2010/main" val="31746871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กลางแจ้ง, สัญลักษ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9F59848-3F74-88CC-F9C2-24C4CB374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5AA7EC6-CE10-3508-4A93-190C48B9CF06}"/>
              </a:ext>
            </a:extLst>
          </p:cNvPr>
          <p:cNvSpPr txBox="1"/>
          <p:nvPr/>
        </p:nvSpPr>
        <p:spPr>
          <a:xfrm>
            <a:off x="445022" y="1938859"/>
            <a:ext cx="11068492" cy="3237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มาระโก 16:16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ผู้ใดเชื่อและรับบัพติศมาจะรอด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ส่วนผู้ที่ไม่เชื่อจะถูกตัดสินโทษ</a:t>
            </a:r>
          </a:p>
        </p:txBody>
      </p:sp>
    </p:spTree>
    <p:extLst>
      <p:ext uri="{BB962C8B-B14F-4D97-AF65-F5344CB8AC3E}">
        <p14:creationId xmlns:p14="http://schemas.microsoft.com/office/powerpoint/2010/main" val="23283751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กลางแจ้ง, สัญลักษ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9F59848-3F74-88CC-F9C2-24C4CB374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5AA7EC6-CE10-3508-4A93-190C48B9CF06}"/>
              </a:ext>
            </a:extLst>
          </p:cNvPr>
          <p:cNvSpPr txBox="1"/>
          <p:nvPr/>
        </p:nvSpPr>
        <p:spPr>
          <a:xfrm>
            <a:off x="445022" y="1423293"/>
            <a:ext cx="11068492" cy="42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มาระโก 16:17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ผู้ที่เชื่อจะมีหมายสำคัญดังนี้คือ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เขาทั้งหลายจะขับผีออกโดยนามของเรา เขาจะพูดภาษาใหม่ๆ</a:t>
            </a:r>
          </a:p>
        </p:txBody>
      </p:sp>
    </p:spTree>
    <p:extLst>
      <p:ext uri="{BB962C8B-B14F-4D97-AF65-F5344CB8AC3E}">
        <p14:creationId xmlns:p14="http://schemas.microsoft.com/office/powerpoint/2010/main" val="28927338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กลางแจ้ง, สัญลักษ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9F59848-3F74-88CC-F9C2-24C4CB374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5AA7EC6-CE10-3508-4A93-190C48B9CF06}"/>
              </a:ext>
            </a:extLst>
          </p:cNvPr>
          <p:cNvSpPr txBox="1"/>
          <p:nvPr/>
        </p:nvSpPr>
        <p:spPr>
          <a:xfrm>
            <a:off x="445022" y="946638"/>
            <a:ext cx="11068492" cy="531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มาระโก 16:18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เขาจะจับงูด้วยมือเปล่า และเมื่อดื่มพิษร้ายเขาจะไม่เป็นอันตรายเลย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เขาจะวางมือให้คนเจ็บคนป่วย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และคนเหล่านั้นจะหายโรค”</a:t>
            </a:r>
          </a:p>
        </p:txBody>
      </p:sp>
    </p:spTree>
    <p:extLst>
      <p:ext uri="{BB962C8B-B14F-4D97-AF65-F5344CB8AC3E}">
        <p14:creationId xmlns:p14="http://schemas.microsoft.com/office/powerpoint/2010/main" val="1205863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กลางแจ้ง, สัญลักษ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9F59848-3F74-88CC-F9C2-24C4CB374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5AA7EC6-CE10-3508-4A93-190C48B9CF06}"/>
              </a:ext>
            </a:extLst>
          </p:cNvPr>
          <p:cNvSpPr txBox="1"/>
          <p:nvPr/>
        </p:nvSpPr>
        <p:spPr>
          <a:xfrm>
            <a:off x="357473" y="946638"/>
            <a:ext cx="11068492" cy="531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มาระโก 16:19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เมื่อองค์พระเยซูเจ้าตรัสจบแล้ว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พระองค์ก็ทรงถูกรับขึ้นสู่สวรรค์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และประทับนั่งที่เบื้องขวาพระหัตถ์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ของพระเจ้า</a:t>
            </a:r>
          </a:p>
        </p:txBody>
      </p:sp>
    </p:spTree>
    <p:extLst>
      <p:ext uri="{BB962C8B-B14F-4D97-AF65-F5344CB8AC3E}">
        <p14:creationId xmlns:p14="http://schemas.microsoft.com/office/powerpoint/2010/main" val="3046696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กลางแจ้ง, สัญลักษ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9F59848-3F74-88CC-F9C2-24C4CB374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5AA7EC6-CE10-3508-4A93-190C48B9CF06}"/>
              </a:ext>
            </a:extLst>
          </p:cNvPr>
          <p:cNvSpPr txBox="1"/>
          <p:nvPr/>
        </p:nvSpPr>
        <p:spPr>
          <a:xfrm>
            <a:off x="561754" y="1408844"/>
            <a:ext cx="11068492" cy="42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มาระโก 16:15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พระองค์ตรัสกับพวกเขาว่า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“จงออกไปทั่วโลก ประกาศข่าวประเสริฐ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แก่คนทั้งปวง</a:t>
            </a:r>
            <a:endParaRPr lang="th-TH" sz="7500" b="1" dirty="0">
              <a:solidFill>
                <a:srgbClr val="462300"/>
              </a:solidFill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88554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กลางแจ้ง, สัญลักษ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9F59848-3F74-88CC-F9C2-24C4CB374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5AA7EC6-CE10-3508-4A93-190C48B9CF06}"/>
              </a:ext>
            </a:extLst>
          </p:cNvPr>
          <p:cNvSpPr txBox="1"/>
          <p:nvPr/>
        </p:nvSpPr>
        <p:spPr>
          <a:xfrm>
            <a:off x="357473" y="1073098"/>
            <a:ext cx="11068492" cy="531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มาระโก 16:20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ฝ่ายเหล่าสาวกออกไปเทศนาทุกหนทุกแห่ง องค์พระผู้เป็นเจ้าทรงร่วมงานกับเขา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และรับรองพระดำรัสของพระองค์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โดยหมายสำคัญที่เกิดขึ้น</a:t>
            </a:r>
          </a:p>
        </p:txBody>
      </p:sp>
    </p:spTree>
    <p:extLst>
      <p:ext uri="{BB962C8B-B14F-4D97-AF65-F5344CB8AC3E}">
        <p14:creationId xmlns:p14="http://schemas.microsoft.com/office/powerpoint/2010/main" val="4941467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กลางแจ้ง, สัญลักษ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9F59848-3F74-88CC-F9C2-24C4CB374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5AA7EC6-CE10-3508-4A93-190C48B9CF06}"/>
              </a:ext>
            </a:extLst>
          </p:cNvPr>
          <p:cNvSpPr txBox="1"/>
          <p:nvPr/>
        </p:nvSpPr>
        <p:spPr>
          <a:xfrm>
            <a:off x="357473" y="1968043"/>
            <a:ext cx="11068492" cy="3237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4.2	 เมื่อ</a:t>
            </a:r>
            <a:r>
              <a:rPr lang="th-TH" sz="7500" b="1" dirty="0" err="1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ฟิลิป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ประกาศ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การอัศจรรย์ได้เกิดขึ้น</a:t>
            </a:r>
          </a:p>
          <a:p>
            <a:pPr algn="ctr">
              <a:lnSpc>
                <a:spcPct val="90000"/>
              </a:lnSpc>
            </a:pPr>
            <a:r>
              <a:rPr lang="en-US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กิจการ 8:5-8</a:t>
            </a:r>
          </a:p>
        </p:txBody>
      </p:sp>
    </p:spTree>
    <p:extLst>
      <p:ext uri="{BB962C8B-B14F-4D97-AF65-F5344CB8AC3E}">
        <p14:creationId xmlns:p14="http://schemas.microsoft.com/office/powerpoint/2010/main" val="35157953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กลางแจ้ง, สัญลักษ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9F59848-3F74-88CC-F9C2-24C4CB374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5AA7EC6-CE10-3508-4A93-190C48B9CF06}"/>
              </a:ext>
            </a:extLst>
          </p:cNvPr>
          <p:cNvSpPr txBox="1"/>
          <p:nvPr/>
        </p:nvSpPr>
        <p:spPr>
          <a:xfrm>
            <a:off x="357473" y="1530298"/>
            <a:ext cx="11068492" cy="42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กิจการของอัครทูต 8:5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ส่วน</a:t>
            </a:r>
            <a:r>
              <a:rPr lang="th-TH" sz="7500" b="1" dirty="0" err="1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ฟีลิป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ลงไปยังเมืองหนึ่ง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ในแคว้นสะมาเรียและประกาศ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เรื่องพระคริสต์ที่นั่น</a:t>
            </a:r>
          </a:p>
        </p:txBody>
      </p:sp>
    </p:spTree>
    <p:extLst>
      <p:ext uri="{BB962C8B-B14F-4D97-AF65-F5344CB8AC3E}">
        <p14:creationId xmlns:p14="http://schemas.microsoft.com/office/powerpoint/2010/main" val="32816567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กลางแจ้ง, สัญลักษ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9F59848-3F74-88CC-F9C2-24C4CB374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5AA7EC6-CE10-3508-4A93-190C48B9CF06}"/>
              </a:ext>
            </a:extLst>
          </p:cNvPr>
          <p:cNvSpPr txBox="1"/>
          <p:nvPr/>
        </p:nvSpPr>
        <p:spPr>
          <a:xfrm>
            <a:off x="357473" y="1290914"/>
            <a:ext cx="11068492" cy="42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กิจการของอัครทูต 8:6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เมื่อฝูงชนได้ฟัง</a:t>
            </a:r>
            <a:r>
              <a:rPr lang="th-TH" sz="7500" b="1" dirty="0" err="1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ฟีลิป</a:t>
            </a:r>
            <a:endParaRPr lang="th-TH" sz="7500" b="1" dirty="0">
              <a:solidFill>
                <a:srgbClr val="3E1604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และได้เห็นหมายสำคัญที่เขาทำ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ก็ล้วนตั้งใจฟังสิ่งที่เขากล่าว</a:t>
            </a:r>
          </a:p>
        </p:txBody>
      </p:sp>
    </p:spTree>
    <p:extLst>
      <p:ext uri="{BB962C8B-B14F-4D97-AF65-F5344CB8AC3E}">
        <p14:creationId xmlns:p14="http://schemas.microsoft.com/office/powerpoint/2010/main" val="42637186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กลางแจ้ง, สัญลักษ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9F59848-3F74-88CC-F9C2-24C4CB374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5AA7EC6-CE10-3508-4A93-190C48B9CF06}"/>
              </a:ext>
            </a:extLst>
          </p:cNvPr>
          <p:cNvSpPr txBox="1"/>
          <p:nvPr/>
        </p:nvSpPr>
        <p:spPr>
          <a:xfrm>
            <a:off x="357473" y="950446"/>
            <a:ext cx="11068492" cy="531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กิจการของอัครทูต 8:7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วิญญาณชั่วกรีดร้อง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แล้วออกมาจากหลายคน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และคนเป็นอัมพาต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และคนพิการหลายคนก็หาย</a:t>
            </a:r>
          </a:p>
        </p:txBody>
      </p:sp>
    </p:spTree>
    <p:extLst>
      <p:ext uri="{BB962C8B-B14F-4D97-AF65-F5344CB8AC3E}">
        <p14:creationId xmlns:p14="http://schemas.microsoft.com/office/powerpoint/2010/main" val="1814414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กลางแจ้ง, สัญลักษ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9F59848-3F74-88CC-F9C2-24C4CB374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5AA7EC6-CE10-3508-4A93-190C48B9CF06}"/>
              </a:ext>
            </a:extLst>
          </p:cNvPr>
          <p:cNvSpPr txBox="1"/>
          <p:nvPr/>
        </p:nvSpPr>
        <p:spPr>
          <a:xfrm>
            <a:off x="425566" y="1008812"/>
            <a:ext cx="11068492" cy="42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endParaRPr lang="th-TH" sz="7500" b="1" dirty="0">
              <a:solidFill>
                <a:srgbClr val="3E1604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กิจการของอัครทูต 8:8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ดังนั้นจึงมีความชื่นชมยินดีใหญ่หลวง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ในเมืองนั้น</a:t>
            </a:r>
          </a:p>
        </p:txBody>
      </p:sp>
    </p:spTree>
    <p:extLst>
      <p:ext uri="{BB962C8B-B14F-4D97-AF65-F5344CB8AC3E}">
        <p14:creationId xmlns:p14="http://schemas.microsoft.com/office/powerpoint/2010/main" val="11217366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กลางแจ้ง, สัญลักษ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9F59848-3F74-88CC-F9C2-24C4CB374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5AA7EC6-CE10-3508-4A93-190C48B9CF06}"/>
              </a:ext>
            </a:extLst>
          </p:cNvPr>
          <p:cNvSpPr txBox="1"/>
          <p:nvPr/>
        </p:nvSpPr>
        <p:spPr>
          <a:xfrm>
            <a:off x="425566" y="1810287"/>
            <a:ext cx="11068492" cy="3237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4.3	 เมื่อเปา</a:t>
            </a:r>
            <a:r>
              <a:rPr lang="th-TH" sz="7500" b="1" dirty="0" err="1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โล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ประกาศ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คนเจ็บป่วยได้รับการรักษาโรค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กิจการ 14:7-10</a:t>
            </a:r>
          </a:p>
        </p:txBody>
      </p:sp>
    </p:spTree>
    <p:extLst>
      <p:ext uri="{BB962C8B-B14F-4D97-AF65-F5344CB8AC3E}">
        <p14:creationId xmlns:p14="http://schemas.microsoft.com/office/powerpoint/2010/main" val="14347825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กลางแจ้ง, สัญลักษ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9F59848-3F74-88CC-F9C2-24C4CB374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5AA7EC6-CE10-3508-4A93-190C48B9CF06}"/>
              </a:ext>
            </a:extLst>
          </p:cNvPr>
          <p:cNvSpPr txBox="1"/>
          <p:nvPr/>
        </p:nvSpPr>
        <p:spPr>
          <a:xfrm>
            <a:off x="425566" y="2481496"/>
            <a:ext cx="11068492" cy="2198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กิจการของอัครทูต 14:7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และได้ประกาศข่าวประเสริฐที่นั่นต่อไป</a:t>
            </a:r>
          </a:p>
        </p:txBody>
      </p:sp>
    </p:spTree>
    <p:extLst>
      <p:ext uri="{BB962C8B-B14F-4D97-AF65-F5344CB8AC3E}">
        <p14:creationId xmlns:p14="http://schemas.microsoft.com/office/powerpoint/2010/main" val="12830475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กลางแจ้ง, สัญลักษ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9F59848-3F74-88CC-F9C2-24C4CB374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5AA7EC6-CE10-3508-4A93-190C48B9CF06}"/>
              </a:ext>
            </a:extLst>
          </p:cNvPr>
          <p:cNvSpPr txBox="1"/>
          <p:nvPr/>
        </p:nvSpPr>
        <p:spPr>
          <a:xfrm>
            <a:off x="425566" y="1956203"/>
            <a:ext cx="11068492" cy="3237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กิจการของอัครทูต 14:8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ที่เมือง</a:t>
            </a:r>
            <a:r>
              <a:rPr lang="th-TH" sz="7500" b="1" dirty="0" err="1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ลิส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ตรามีชายขาพิการคนหนึ่งนั่งอยู่ เขาเป็นง่อยมาตั้งแต่เกิด ไม่เคยเดินเลย</a:t>
            </a:r>
          </a:p>
        </p:txBody>
      </p:sp>
    </p:spTree>
    <p:extLst>
      <p:ext uri="{BB962C8B-B14F-4D97-AF65-F5344CB8AC3E}">
        <p14:creationId xmlns:p14="http://schemas.microsoft.com/office/powerpoint/2010/main" val="510347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กลางแจ้ง, สัญลักษ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9F59848-3F74-88CC-F9C2-24C4CB374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5AA7EC6-CE10-3508-4A93-190C48B9CF06}"/>
              </a:ext>
            </a:extLst>
          </p:cNvPr>
          <p:cNvSpPr txBox="1"/>
          <p:nvPr/>
        </p:nvSpPr>
        <p:spPr>
          <a:xfrm>
            <a:off x="425566" y="1430910"/>
            <a:ext cx="11068492" cy="42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กิจการของอัครทูต 14:9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คนนั้นนั่งฟังเปา</a:t>
            </a:r>
            <a:r>
              <a:rPr lang="th-TH" sz="7500" b="1" dirty="0" err="1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โล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พูด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เปาโลมองตรงไปที่เขาเห็นว่าเขามีความเชื่อที่จะได้รับการรักษาให้หายได้</a:t>
            </a:r>
          </a:p>
        </p:txBody>
      </p:sp>
    </p:spTree>
    <p:extLst>
      <p:ext uri="{BB962C8B-B14F-4D97-AF65-F5344CB8AC3E}">
        <p14:creationId xmlns:p14="http://schemas.microsoft.com/office/powerpoint/2010/main" val="3819557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กลางแจ้ง, สัญลักษ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9F59848-3F74-88CC-F9C2-24C4CB374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5AA7EC6-CE10-3508-4A93-190C48B9CF06}"/>
              </a:ext>
            </a:extLst>
          </p:cNvPr>
          <p:cNvSpPr txBox="1"/>
          <p:nvPr/>
        </p:nvSpPr>
        <p:spPr>
          <a:xfrm>
            <a:off x="561754" y="1810287"/>
            <a:ext cx="11068492" cy="3237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มาระโก 16:1</a:t>
            </a:r>
            <a:r>
              <a:rPr lang="en-US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6</a:t>
            </a:r>
            <a:endParaRPr lang="th-TH" sz="7500" b="1" dirty="0">
              <a:solidFill>
                <a:srgbClr val="3E1604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ผู้ใดเชื่อและรับบัพติศมาจะรอด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ส่วนผู้ที่ไม่เชื่อจะถูกตัดสินโทษ</a:t>
            </a:r>
            <a:endParaRPr lang="th-TH" sz="7500" b="1" dirty="0">
              <a:solidFill>
                <a:srgbClr val="462300"/>
              </a:solidFill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201472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กลางแจ้ง, สัญลักษ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9F59848-3F74-88CC-F9C2-24C4CB374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5AA7EC6-CE10-3508-4A93-190C48B9CF06}"/>
              </a:ext>
            </a:extLst>
          </p:cNvPr>
          <p:cNvSpPr txBox="1"/>
          <p:nvPr/>
        </p:nvSpPr>
        <p:spPr>
          <a:xfrm>
            <a:off x="425566" y="1936748"/>
            <a:ext cx="11068492" cy="3237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กิจการของอัครทูต 14:10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จึงร้องว่า “จงลุกขึ้นยืน!”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คนนั้นก็กระโดดขึ้นยืนและเริ่มเดินไป</a:t>
            </a:r>
          </a:p>
        </p:txBody>
      </p:sp>
    </p:spTree>
    <p:extLst>
      <p:ext uri="{BB962C8B-B14F-4D97-AF65-F5344CB8AC3E}">
        <p14:creationId xmlns:p14="http://schemas.microsoft.com/office/powerpoint/2010/main" val="1465859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รูปภาพประกอบด้วย ข้อความ, หญ้า, กลางแจ้ง, สัญลักษ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5CDF9E35-D1C3-F7AC-ADDB-41919277A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218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กลางแจ้ง, สัญลักษ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9F59848-3F74-88CC-F9C2-24C4CB374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5AA7EC6-CE10-3508-4A93-190C48B9CF06}"/>
              </a:ext>
            </a:extLst>
          </p:cNvPr>
          <p:cNvSpPr txBox="1"/>
          <p:nvPr/>
        </p:nvSpPr>
        <p:spPr>
          <a:xfrm>
            <a:off x="561754" y="2257759"/>
            <a:ext cx="11068492" cy="3237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 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ข่าวประเสริฐที่ถูกประกาศออกไปก่อให้เกิดผล</a:t>
            </a:r>
          </a:p>
          <a:p>
            <a:pPr algn="ctr">
              <a:lnSpc>
                <a:spcPct val="90000"/>
              </a:lnSpc>
            </a:pPr>
            <a:r>
              <a:rPr lang="en-US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โรม 1:16-17</a:t>
            </a:r>
            <a:endParaRPr lang="th-TH" sz="7500" b="1" dirty="0">
              <a:solidFill>
                <a:srgbClr val="462300"/>
              </a:solidFill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81647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กลางแจ้ง, สัญลักษ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9F59848-3F74-88CC-F9C2-24C4CB374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5AA7EC6-CE10-3508-4A93-190C48B9CF06}"/>
              </a:ext>
            </a:extLst>
          </p:cNvPr>
          <p:cNvSpPr txBox="1"/>
          <p:nvPr/>
        </p:nvSpPr>
        <p:spPr>
          <a:xfrm>
            <a:off x="493660" y="771541"/>
            <a:ext cx="11068492" cy="531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โรม 1:16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ข้าพเจ้าไม่ได้ละอายในข่าวประเสริฐ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เพราะข่าวประเสริฐ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คือฤทธิ์อำนาจของพระเจ้า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เพื่อให้ทุกคนที่เชื่อ</a:t>
            </a:r>
            <a:r>
              <a:rPr lang="en-US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endParaRPr lang="th-TH" sz="7500" b="1" dirty="0">
              <a:solidFill>
                <a:srgbClr val="3E1604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82231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กลางแจ้ง, สัญลักษ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9F59848-3F74-88CC-F9C2-24C4CB374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5AA7EC6-CE10-3508-4A93-190C48B9CF06}"/>
              </a:ext>
            </a:extLst>
          </p:cNvPr>
          <p:cNvSpPr txBox="1"/>
          <p:nvPr/>
        </p:nvSpPr>
        <p:spPr>
          <a:xfrm>
            <a:off x="561754" y="2329660"/>
            <a:ext cx="11068492" cy="2198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ได้รับความรอด  คนยิวก่อน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แล้วคนต่างชาติด้วย</a:t>
            </a:r>
          </a:p>
        </p:txBody>
      </p:sp>
    </p:spTree>
    <p:extLst>
      <p:ext uri="{BB962C8B-B14F-4D97-AF65-F5344CB8AC3E}">
        <p14:creationId xmlns:p14="http://schemas.microsoft.com/office/powerpoint/2010/main" val="123570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กลางแจ้ง, สัญลักษ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9F59848-3F74-88CC-F9C2-24C4CB374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5AA7EC6-CE10-3508-4A93-190C48B9CF06}"/>
              </a:ext>
            </a:extLst>
          </p:cNvPr>
          <p:cNvSpPr txBox="1"/>
          <p:nvPr/>
        </p:nvSpPr>
        <p:spPr>
          <a:xfrm>
            <a:off x="561754" y="870513"/>
            <a:ext cx="11068492" cy="531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โรม 1:17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เพราะในข่าวประเสริฐนั้น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ความชอบธรรมจากพระเจ้า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ก็ได้รับการเปิดเผยเป็นความชอบธรรม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ซึ่งเริ่มต้นด้วยความเชื่อ</a:t>
            </a:r>
            <a:r>
              <a:rPr lang="en-US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endParaRPr lang="th-TH" sz="7500" b="1" dirty="0">
              <a:solidFill>
                <a:srgbClr val="3E1604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01150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กลางแจ้ง, สัญลักษ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9F59848-3F74-88CC-F9C2-24C4CB374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5AA7EC6-CE10-3508-4A93-190C48B9CF06}"/>
              </a:ext>
            </a:extLst>
          </p:cNvPr>
          <p:cNvSpPr txBox="1"/>
          <p:nvPr/>
        </p:nvSpPr>
        <p:spPr>
          <a:xfrm>
            <a:off x="435295" y="2242112"/>
            <a:ext cx="11068492" cy="3237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และนำไปสู่ความเชื่อ ตามที่มีเขียนไว้แล้วว่า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“คนชอบธรรมจะดำรงชีวิต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โดยความเชื่อ”</a:t>
            </a:r>
          </a:p>
        </p:txBody>
      </p:sp>
    </p:spTree>
    <p:extLst>
      <p:ext uri="{BB962C8B-B14F-4D97-AF65-F5344CB8AC3E}">
        <p14:creationId xmlns:p14="http://schemas.microsoft.com/office/powerpoint/2010/main" val="2964536271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901</Words>
  <Application>Microsoft Office PowerPoint</Application>
  <PresentationFormat>แบบจอกว้าง</PresentationFormat>
  <Paragraphs>134</Paragraphs>
  <Slides>41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41</vt:i4>
      </vt:variant>
    </vt:vector>
  </HeadingPairs>
  <TitlesOfParts>
    <vt:vector size="46" baseType="lpstr">
      <vt:lpstr>Angsana New</vt:lpstr>
      <vt:lpstr>Arial</vt:lpstr>
      <vt:lpstr>Calibri</vt:lpstr>
      <vt:lpstr>Calibri Light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อิสริยพร จรจำรัส</dc:creator>
  <cp:lastModifiedBy>อิสริยพร จรจำรัส</cp:lastModifiedBy>
  <cp:revision>1</cp:revision>
  <dcterms:created xsi:type="dcterms:W3CDTF">2023-01-26T04:54:13Z</dcterms:created>
  <dcterms:modified xsi:type="dcterms:W3CDTF">2023-01-26T08:10:24Z</dcterms:modified>
</cp:coreProperties>
</file>