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142"/>
    <a:srgbClr val="002346"/>
    <a:srgbClr val="00172E"/>
    <a:srgbClr val="003366"/>
    <a:srgbClr val="913309"/>
    <a:srgbClr val="531D05"/>
    <a:srgbClr val="2F1103"/>
    <a:srgbClr val="524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86D4C3-2ED7-8D5E-2EC0-95C996A01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51EEE2E-F8CC-42ED-7D7B-7E3B7873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0A9632-0B93-0329-B4B9-226FE5D5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DB0FC77-E9CD-3A41-F1D1-4984E938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ED7BD19-5160-2EFF-150F-D1C22D453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90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6935EC4-E6BA-1390-66DC-7D01CA7D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74121CD-48F2-1104-0A6C-43707635B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57C533-D80E-5ADA-1D16-1B0961335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3B692DD-2B52-B444-D515-9E64D50A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9DD9956-A4F9-B69B-20E7-C006E353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8511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6626241-CF71-2599-E1F8-3C4B0F9D0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9D959197-9FB0-9320-5380-30CB56E0F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47F08E8-0FF6-63E0-B4A1-75F6F767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118397-338A-F2F7-F508-451EBF51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4A2A194-995B-9D7F-9854-448BD7CB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532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755632-8041-E3A4-C71B-987947D5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CD7CFBA-D909-7820-90D8-56E284CD3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F7371F5-C535-D545-0C2B-01DBFA5C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657AEF6-60CF-2165-55B5-CBC332E6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8B9D4A5-5D91-0E29-CFDB-3E405700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00039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42C8259-3B8E-356A-CDCE-109C98B9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F5BBA-F9FA-6E76-2C0C-72E16127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B347660-E507-91C7-6194-83816893A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D75D35-905E-4EDC-33B6-C39F47E3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64E93F8-7182-51E3-59F1-9CE9E5F9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2580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E41AE9-5D7E-8623-7897-4BE54A7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42C1272-A818-A933-A405-207ACEC3D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26A8FF9-4D6B-42A2-5CF8-5CCEA6723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5FC840-14E1-5991-D629-283CB28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68E30B-B5B0-89CB-8459-8E13E6D34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8C1AE34-1C60-196C-4E82-63A4C8AB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013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8E1B3D-EFC9-6D71-3B3E-EAAB8DEF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8B15872-99D7-A3B3-7E7A-38FBBC767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0255542-C4AE-1138-4BA7-2654889F0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015A287-C298-3289-1E84-870AD6E6B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CD5E2DEC-513D-FB05-CD83-74F98FE4F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DF1F509-2910-C600-7712-46E3E523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C473EF4-EA5D-A56C-2360-31D1B0CC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D735FE7-AE4A-F666-FA38-F6C2DE50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9937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440647D-B5D6-3B7A-6387-F6A2E11B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88108EC-4B85-5D13-273D-CF028BB40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60F54DF-2066-57F5-EE78-47D21D09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C4FBF44-AA04-D38F-0CAD-AAF4026B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420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F46B71F8-EEF8-80C7-FE74-0E9F97E9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25D9237D-FE68-6283-4565-6987B1BD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41CE13C-CCC4-D7C0-C90B-ED731E3F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2359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F53077-7DFD-CA41-0479-1FF8D623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A024EC-27BD-20F0-31ED-86531128B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31FEF674-38A8-B79E-0401-3F5F11C14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C7EA0F71-B2DE-00EA-2060-A5724444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E868D9A-9315-4CD1-6885-3564E73F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267523C-5E87-5840-AD9D-39334CD5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09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930F7A-7363-DE6A-39BE-43F9786A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184B3208-3898-03DE-FCD6-144380FC9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A77CE186-FA8C-CE4D-8E7A-948A71412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CD8AB38-9628-98D2-C70D-9D396E11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CCE610-853A-5C11-2847-2A540053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F0CDDF2-C7C9-A2CC-1C54-B27C0148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7030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87348190-D56E-B73A-7B0A-36AF4F6D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C7D98470-B2EA-E1B7-DF20-4D227574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2FD7BE-0B6B-2253-88FC-24B82B8CB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6B783-017D-423A-86AD-64EC7EFFEE81}" type="datetimeFigureOut">
              <a:rPr lang="th-TH" smtClean="0"/>
              <a:pPr/>
              <a:t>11/11/66</a:t>
            </a:fld>
            <a:endParaRPr lang="th-TH" dirty="0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EA7C981-3176-6253-CFAD-86C8F293E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2F75C9D-3D92-B044-EE24-680261F00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6D8A8-6CE7-4B6F-917C-B867FE6B3B2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89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touching each other&#10;&#10;Description automatically generated">
            <a:extLst>
              <a:ext uri="{FF2B5EF4-FFF2-40B4-BE49-F238E27FC236}">
                <a16:creationId xmlns:a16="http://schemas.microsoft.com/office/drawing/2014/main" id="{5E0CA788-81E9-1818-D8C6-C2F067A5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066392"/>
            <a:ext cx="12377622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โคโลสี 4:6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จงให้คำสนทนาของท่านเปี่ยม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ด้วยพระคุณเสมอ ปรุงด้วยเกลือให้มีรส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เพื่อท่านจะรู้ว่าควรตอบทุกคนอย่างไร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59243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620390"/>
            <a:ext cx="1237762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คนที่มีอิทธิพล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3.1	ช่วยให้ผู้คนดำเนินชีวิตด้วยความเชื่อ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- 1 ทิโมธี 1:4</a:t>
            </a:r>
          </a:p>
        </p:txBody>
      </p:sp>
    </p:spTree>
    <p:extLst>
      <p:ext uri="{BB962C8B-B14F-4D97-AF65-F5344CB8AC3E}">
        <p14:creationId xmlns:p14="http://schemas.microsoft.com/office/powerpoint/2010/main" val="110584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49784"/>
            <a:ext cx="12377622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ทิโมธี 1:4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ทั้งไม่ให้หมกมุ่นกับนิยายปรัมปรา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และลำดับวงศ์ตระกูลอันไม่รู้จบ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ซึ่งเป็นการคาดเดาแบบส่งเดชมากกว่า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จะส่งเสริมพระราชกิจของพระเจ้า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ซึ่งเป็นไปโดยความเชื่อ</a:t>
            </a:r>
          </a:p>
        </p:txBody>
      </p:sp>
    </p:spTree>
    <p:extLst>
      <p:ext uri="{BB962C8B-B14F-4D97-AF65-F5344CB8AC3E}">
        <p14:creationId xmlns:p14="http://schemas.microsoft.com/office/powerpoint/2010/main" val="3013145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365775"/>
            <a:ext cx="12377622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3.2	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เสริมกำลังผู้ที่ล้มพับลง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โยบ 4:4</a:t>
            </a:r>
          </a:p>
        </p:txBody>
      </p:sp>
    </p:spTree>
    <p:extLst>
      <p:ext uri="{BB962C8B-B14F-4D97-AF65-F5344CB8AC3E}">
        <p14:creationId xmlns:p14="http://schemas.microsoft.com/office/powerpoint/2010/main" val="288514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811777"/>
            <a:ext cx="1237762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โยบ 4:4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คำพูดของท่านเคยค้ำจุนผู้ที่สะดุดล้ม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ท่านทำให้คนที่ล้มพับลงเข้มแข็งขึ้นมาได้</a:t>
            </a:r>
          </a:p>
        </p:txBody>
      </p:sp>
    </p:spTree>
    <p:extLst>
      <p:ext uri="{BB962C8B-B14F-4D97-AF65-F5344CB8AC3E}">
        <p14:creationId xmlns:p14="http://schemas.microsoft.com/office/powerpoint/2010/main" val="228401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365775"/>
            <a:ext cx="12377622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3.3	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หญิงที่บ่อน้ำ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ยอห์น 4:49</a:t>
            </a:r>
          </a:p>
        </p:txBody>
      </p:sp>
    </p:spTree>
    <p:extLst>
      <p:ext uri="{BB962C8B-B14F-4D97-AF65-F5344CB8AC3E}">
        <p14:creationId xmlns:p14="http://schemas.microsoft.com/office/powerpoint/2010/main" val="404009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854307"/>
            <a:ext cx="1237762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ยอห์น 4:49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ข้าราชการผู้นั้นทูลว่า “ท่านเจ้าข้า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โปรดมาก่อนที่บุตรของข้าพเจ้าจะตาย”</a:t>
            </a:r>
          </a:p>
        </p:txBody>
      </p:sp>
    </p:spTree>
    <p:extLst>
      <p:ext uri="{BB962C8B-B14F-4D97-AF65-F5344CB8AC3E}">
        <p14:creationId xmlns:p14="http://schemas.microsoft.com/office/powerpoint/2010/main" val="285778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408305"/>
            <a:ext cx="12377622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4.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ถูกเรียกให้มีส่วน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เปโตร 2:9</a:t>
            </a:r>
          </a:p>
        </p:txBody>
      </p:sp>
    </p:spTree>
    <p:extLst>
      <p:ext uri="{BB962C8B-B14F-4D97-AF65-F5344CB8AC3E}">
        <p14:creationId xmlns:p14="http://schemas.microsoft.com/office/powerpoint/2010/main" val="383517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597455"/>
            <a:ext cx="1237762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 เปโตร 2:9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แต่พวกท่านเป็นประชากร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ที่พระเจ้าได้ทรงเลือกสรร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เป็นปุโรหิตหลวง เป็นชนชาติบริสุทธิ์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เป็นพลเมืองของพระเจ้า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…</a:t>
            </a:r>
            <a:endParaRPr lang="th-TH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5922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185622" y="1449164"/>
            <a:ext cx="12377622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…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เพื่อท่านจะได้ประกาศพระราชกิจ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อันยิ่งใหญ่ของพระองค์ผู้ทรงเรียกท่าน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ออกจากความมืดเข้าสู่ความสว่าง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อันล้ำเลิศของพระองค์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2835225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50279" y="597455"/>
            <a:ext cx="1237762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โครินธ์ 2:14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แต่ขอบพระคุณพระเจ้า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ผู้ทรงนำเรา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ในขบวนแห่งความมีชัยในพระคริสต์เสมอมา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และทรงให้กลิ่นหอมแห่งความรู้ถึงพระองค์ฟุ้งกระจายผ่านทางเราไปทุกหนแห่ง</a:t>
            </a:r>
          </a:p>
        </p:txBody>
      </p:sp>
    </p:spTree>
    <p:extLst>
      <p:ext uri="{BB962C8B-B14F-4D97-AF65-F5344CB8AC3E}">
        <p14:creationId xmlns:p14="http://schemas.microsoft.com/office/powerpoint/2010/main" val="33451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79293" y="202942"/>
            <a:ext cx="12377622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โรม 12:6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เรามีของประทานแตกต่างกัน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ตามพระคุณที่ได้ประทานแก่เรา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ถ้าผู้ใดมีของประทานด้านการเผยพระวจนะ ก็ให้ผู้นั้นใช้ของประทานนี้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ตามขนาดความเชื่อที่เขามี</a:t>
            </a:r>
          </a:p>
        </p:txBody>
      </p:sp>
    </p:spTree>
    <p:extLst>
      <p:ext uri="{BB962C8B-B14F-4D97-AF65-F5344CB8AC3E}">
        <p14:creationId xmlns:p14="http://schemas.microsoft.com/office/powerpoint/2010/main" val="43760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touching each other&#10;&#10;Description automatically generated">
            <a:extLst>
              <a:ext uri="{FF2B5EF4-FFF2-40B4-BE49-F238E27FC236}">
                <a16:creationId xmlns:a16="http://schemas.microsoft.com/office/drawing/2014/main" id="{5E0CA788-81E9-1818-D8C6-C2F067A5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003162"/>
            <a:ext cx="12377622" cy="344709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indent="-1371600" algn="ctr">
              <a:lnSpc>
                <a:spcPct val="90000"/>
              </a:lnSpc>
              <a:buAutoNum type="arabicPeriod"/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พระเจ้าทรงอวยพรเรา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เพื่อให้เราสามารถอวยพรผู้อื่นได้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ปฐมกาล 12:1-2</a:t>
            </a:r>
          </a:p>
        </p:txBody>
      </p:sp>
    </p:spTree>
    <p:extLst>
      <p:ext uri="{BB962C8B-B14F-4D97-AF65-F5344CB8AC3E}">
        <p14:creationId xmlns:p14="http://schemas.microsoft.com/office/powerpoint/2010/main" val="181842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0" y="597455"/>
            <a:ext cx="1237762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ปฐมกาล 12:1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องค์พระผู้เป็นเจ้าได้เคยตรัสกับอับรามว่า “จงละบ้านเมืองของเจ้า วงศ์ตระกูลของเจ้า และครอบครัวบิดาของเจ้า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เพื่อไปยังดินแดนที่เราจะสำแดงแก่เจ้า</a:t>
            </a:r>
          </a:p>
        </p:txBody>
      </p:sp>
    </p:spTree>
    <p:extLst>
      <p:ext uri="{BB962C8B-B14F-4D97-AF65-F5344CB8AC3E}">
        <p14:creationId xmlns:p14="http://schemas.microsoft.com/office/powerpoint/2010/main" val="62758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0" y="597455"/>
            <a:ext cx="12377622" cy="566308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ปฐมกาล 12:2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“เราจะทำให้เจ้าเป็นชนชาติใหญ่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และเราจะอวยพรเจ้า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เราจะทำให้ชื่อเสียงของเจ้าเลื่องลือ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และเจ้าจะเป็นพร</a:t>
            </a:r>
          </a:p>
        </p:txBody>
      </p:sp>
    </p:spTree>
    <p:extLst>
      <p:ext uri="{BB962C8B-B14F-4D97-AF65-F5344CB8AC3E}">
        <p14:creationId xmlns:p14="http://schemas.microsoft.com/office/powerpoint/2010/main" val="206264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481062"/>
            <a:ext cx="12377622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1.1	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ให้ความรู้ถึงพระองค์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ฟุ้งกระจายไปทั่วทุกแห่ง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1.2	 “ทำอย่างนี้ไม่ถูก”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“เราไม่ยอมบอกใคร”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- 2 พงศ์กษัตริย์ 7:9</a:t>
            </a:r>
          </a:p>
        </p:txBody>
      </p:sp>
    </p:spTree>
    <p:extLst>
      <p:ext uri="{BB962C8B-B14F-4D97-AF65-F5344CB8AC3E}">
        <p14:creationId xmlns:p14="http://schemas.microsoft.com/office/powerpoint/2010/main" val="362308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02944"/>
            <a:ext cx="12377622" cy="677108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 พงศ์กษัตริย์ 7:9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แล้วพวกเขาพูดกันว่า “ทำอย่างนี้ไม่ถูก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นี่เป็นข่าวดี แล้วเราไม่ยอมบอกใคร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หากรอจนถึงวันพรุ่งนี้จะต้องมีโทษหนัก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เรารีบกลับไปรายงาน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ทางพระราชวังกันดีกว่า”</a:t>
            </a:r>
          </a:p>
        </p:txBody>
      </p:sp>
    </p:spTree>
    <p:extLst>
      <p:ext uri="{BB962C8B-B14F-4D97-AF65-F5344CB8AC3E}">
        <p14:creationId xmlns:p14="http://schemas.microsoft.com/office/powerpoint/2010/main" val="912884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1310941"/>
            <a:ext cx="12377622" cy="4555093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กลิ่นหอมอันหอมหวาน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แห่งความรู้ของพระองค์</a:t>
            </a: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2.1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การเจิมของปุโรหิต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อพยพ 30</a:t>
            </a:r>
          </a:p>
        </p:txBody>
      </p:sp>
    </p:spTree>
    <p:extLst>
      <p:ext uri="{BB962C8B-B14F-4D97-AF65-F5344CB8AC3E}">
        <p14:creationId xmlns:p14="http://schemas.microsoft.com/office/powerpoint/2010/main" val="2410862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32BF83-3548-3AAD-9AFA-B9AF2B37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BCF20F-29F6-546F-2AB7-7A3BD1CD0EBE}"/>
              </a:ext>
            </a:extLst>
          </p:cNvPr>
          <p:cNvSpPr txBox="1"/>
          <p:nvPr/>
        </p:nvSpPr>
        <p:spPr>
          <a:xfrm>
            <a:off x="-92811" y="2418936"/>
            <a:ext cx="12377622" cy="233910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2.2	</a:t>
            </a:r>
            <a:r>
              <a:rPr lang="en-US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ชักชวน นำผู้อื่นมาหาพระคริสต์</a:t>
            </a:r>
            <a:endParaRPr lang="en-US" sz="80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algn="ctr">
              <a:lnSpc>
                <a:spcPct val="90000"/>
              </a:lnSpc>
            </a:pPr>
            <a:r>
              <a:rPr lang="th-TH" sz="80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โคโลสี 4:6</a:t>
            </a:r>
          </a:p>
        </p:txBody>
      </p:sp>
    </p:spTree>
    <p:extLst>
      <p:ext uri="{BB962C8B-B14F-4D97-AF65-F5344CB8AC3E}">
        <p14:creationId xmlns:p14="http://schemas.microsoft.com/office/powerpoint/2010/main" val="170666805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509</Words>
  <Application>Microsoft Office PowerPoint</Application>
  <PresentationFormat>Widescreen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AngsanaUPC</vt:lpstr>
      <vt:lpstr>Arial</vt:lpstr>
      <vt:lpstr>Calibri</vt:lpstr>
      <vt:lpstr>Calibri Light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อิสริยพร จรจำรัส</dc:creator>
  <cp:lastModifiedBy>MAMAR</cp:lastModifiedBy>
  <cp:revision>86</cp:revision>
  <dcterms:created xsi:type="dcterms:W3CDTF">2023-01-26T04:54:13Z</dcterms:created>
  <dcterms:modified xsi:type="dcterms:W3CDTF">2023-11-11T11:09:30Z</dcterms:modified>
</cp:coreProperties>
</file>