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6" r:id="rId3"/>
    <p:sldId id="354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5" r:id="rId13"/>
    <p:sldId id="36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55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>
        <p:scale>
          <a:sx n="65" d="100"/>
          <a:sy n="65" d="100"/>
        </p:scale>
        <p:origin x="690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29/06/66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ter, screenshot, banner&#10;&#10;Description automatically generated">
            <a:extLst>
              <a:ext uri="{FF2B5EF4-FFF2-40B4-BE49-F238E27FC236}">
                <a16:creationId xmlns:a16="http://schemas.microsoft.com/office/drawing/2014/main" id="{666CDECE-5519-A770-3374-0D0132B55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74493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แต่หากท่านไม่ยอมยกโทษ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พระบิดาของท่านในสวรรค์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ก็จะไม่ทรงอภัยโทษบาปของท่านเหมือนกัน</a:t>
            </a:r>
          </a:p>
        </p:txBody>
      </p:sp>
    </p:spTree>
    <p:extLst>
      <p:ext uri="{BB962C8B-B14F-4D97-AF65-F5344CB8AC3E}">
        <p14:creationId xmlns:p14="http://schemas.microsoft.com/office/powerpoint/2010/main" val="8529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98937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ความขุ่นเคืองใจ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จะรัดชีวิตของพระวจนะ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ไปจากใจของเรา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119:165 </a:t>
            </a:r>
          </a:p>
        </p:txBody>
      </p:sp>
    </p:spTree>
    <p:extLst>
      <p:ext uri="{BB962C8B-B14F-4D97-AF65-F5344CB8AC3E}">
        <p14:creationId xmlns:p14="http://schemas.microsoft.com/office/powerpoint/2010/main" val="8343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8418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119:165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บรรดาผู้ที่รักบทบัญญัติของพระองค์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มีสันติสุขยิ่งใหญ่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ไม่มีสิ่งใดทำให้พวกเขาสะดุดล้ม</a:t>
            </a:r>
          </a:p>
        </p:txBody>
      </p:sp>
    </p:spTree>
    <p:extLst>
      <p:ext uri="{BB962C8B-B14F-4D97-AF65-F5344CB8AC3E}">
        <p14:creationId xmlns:p14="http://schemas.microsoft.com/office/powerpoint/2010/main" val="141300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9893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ความขุ่นเคืองใจ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ไม่ได้ให้ประโยชน์อะไรแก่ท่าน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มีแต่ทำให้เสียประโยชน์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กาลาเทีย 6:7-8 </a:t>
            </a:r>
          </a:p>
        </p:txBody>
      </p:sp>
    </p:spTree>
    <p:extLst>
      <p:ext uri="{BB962C8B-B14F-4D97-AF65-F5344CB8AC3E}">
        <p14:creationId xmlns:p14="http://schemas.microsoft.com/office/powerpoint/2010/main" val="159528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514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กาลาเทีย 6:7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อย่าหลงเลย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ท่านไม่อาจหลอกลวงพระเจ้า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ใครหว่านอะไรย่อมเก็บเกี่ยวสิ่งนั้น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52015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63887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กาลาเทีย 6: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ผู้ที่หว่านเพื่อวิสัยบาปของเขา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จะเก็บเกี่ยวความพินาศจากวิสัยนั้น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ส่วนผู้ที่หว่านเพื่อพระวิญญาณ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จะเก็บเกี่ยวชีวิตนิรันดร์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จากพระวิญญาณ</a:t>
            </a:r>
          </a:p>
        </p:txBody>
      </p:sp>
    </p:spTree>
    <p:extLst>
      <p:ext uri="{BB962C8B-B14F-4D97-AF65-F5344CB8AC3E}">
        <p14:creationId xmlns:p14="http://schemas.microsoft.com/office/powerpoint/2010/main" val="352705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5469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สาเหตุบางประการ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ของความขุ่นเคืองใจ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การมีตัวเองเป็นศูนย์กลาง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3:14,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2:3</a:t>
            </a:r>
          </a:p>
        </p:txBody>
      </p:sp>
    </p:spTree>
    <p:extLst>
      <p:ext uri="{BB962C8B-B14F-4D97-AF65-F5344CB8AC3E}">
        <p14:creationId xmlns:p14="http://schemas.microsoft.com/office/powerpoint/2010/main" val="133141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5469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3:14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แต่ถ้าท่านขมขื่นด้วยใจอิจฉา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และทะเยอทะยานอย่างเห็นแก่ตัว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ก็อย่าโอ้อวดหรือปฏิเสธความจริง</a:t>
            </a:r>
          </a:p>
        </p:txBody>
      </p:sp>
    </p:spTree>
    <p:extLst>
      <p:ext uri="{BB962C8B-B14F-4D97-AF65-F5344CB8AC3E}">
        <p14:creationId xmlns:p14="http://schemas.microsoft.com/office/powerpoint/2010/main" val="413723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700696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2:3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อย่าทำสิ่งใดด้วยความมักใหญ่ใฝ่สูง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อย่างเห็นแก่ตัว หรือด้วยความถือดี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แต่จงทำด้วยความถ่อมใจ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ถือว่าคนอื่นดีกว่าตน</a:t>
            </a:r>
          </a:p>
        </p:txBody>
      </p:sp>
    </p:spTree>
    <p:extLst>
      <p:ext uri="{BB962C8B-B14F-4D97-AF65-F5344CB8AC3E}">
        <p14:creationId xmlns:p14="http://schemas.microsoft.com/office/powerpoint/2010/main" val="298860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80869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ความอิจฉาที่แอบซ่อนอยู่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18:6-11,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24:10-12</a:t>
            </a:r>
          </a:p>
        </p:txBody>
      </p:sp>
    </p:spTree>
    <p:extLst>
      <p:ext uri="{BB962C8B-B14F-4D97-AF65-F5344CB8AC3E}">
        <p14:creationId xmlns:p14="http://schemas.microsoft.com/office/powerpoint/2010/main" val="11617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99A49E-295B-5596-B8CE-9BFE2A273B27}"/>
              </a:ext>
            </a:extLst>
          </p:cNvPr>
          <p:cNvSpPr txBox="1"/>
          <p:nvPr/>
        </p:nvSpPr>
        <p:spPr>
          <a:xfrm>
            <a:off x="408856" y="1269068"/>
            <a:ext cx="11414928" cy="145809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10000" b="1" u="sng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561256" y="2926391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ตัดสินใจที่จะเอาชนะ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ความขุ่นเคืองใจ</a:t>
            </a:r>
          </a:p>
        </p:txBody>
      </p:sp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9491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ขณะที่กองทัพอิสราเอลผู้มีชัย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กำลังเดินทางกลับบ้าน หลังจากที่ดาวิด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ได้สังหารชาว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ฟีลิสเ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ตียแล้ว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004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35793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มีผู้หญิงจากหัวเมืองทั้งปวง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ของอิสราเอล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ออกมาเฉลิมฉลองต้อนรับกษัตริย์ซา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ร้องเพลง และร่ายรำ</a:t>
            </a:r>
          </a:p>
        </p:txBody>
      </p:sp>
    </p:spTree>
    <p:extLst>
      <p:ext uri="{BB962C8B-B14F-4D97-AF65-F5344CB8AC3E}">
        <p14:creationId xmlns:p14="http://schemas.microsoft.com/office/powerpoint/2010/main" val="373703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514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พวกเขาร่ายรำและร้องเพลงว่า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ฆ่าศัตรูนับพัน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และดาวิดฆ่าศัตรูนับหมื่น”</a:t>
            </a:r>
          </a:p>
        </p:txBody>
      </p:sp>
    </p:spTree>
    <p:extLst>
      <p:ext uri="{BB962C8B-B14F-4D97-AF65-F5344CB8AC3E}">
        <p14:creationId xmlns:p14="http://schemas.microsoft.com/office/powerpoint/2010/main" val="40617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88488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อูลท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รงพระพิโรธยิ่งนัก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บทเพลงร้องรับนั้นทำให้พระองค์ไม่พอใจและคิดว่า “พวกเขายกย่องดาวิดว่า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ฆ่าคนเป็นหมื่นๆ ส่วนเราแค่พัน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ต่อไปเขาจะได้อะไรอีกถ้าไม่ใช่อาณาจักรนี้?”</a:t>
            </a:r>
          </a:p>
        </p:txBody>
      </p:sp>
    </p:spTree>
    <p:extLst>
      <p:ext uri="{BB962C8B-B14F-4D97-AF65-F5344CB8AC3E}">
        <p14:creationId xmlns:p14="http://schemas.microsoft.com/office/powerpoint/2010/main" val="94454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70545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นับแต่นั้นมา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ก็ทรงจับตาดูดาวิด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ด้วยความอิจฉาริษยา</a:t>
            </a:r>
          </a:p>
        </p:txBody>
      </p:sp>
    </p:spTree>
    <p:extLst>
      <p:ext uri="{BB962C8B-B14F-4D97-AF65-F5344CB8AC3E}">
        <p14:creationId xmlns:p14="http://schemas.microsoft.com/office/powerpoint/2010/main" val="340377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วันรุ่งขึ้นวิญญาณชั่วจากพระเจ้า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เข้าสิงซา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อูลท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รงพร่ำเพ้ออยู่ในวัง ขณะที่ดาวิดเล่นพิณถวายเช่นเคย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อูลท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รงถือหอกอยู่</a:t>
            </a:r>
          </a:p>
        </p:txBody>
      </p:sp>
    </p:spTree>
    <p:extLst>
      <p:ext uri="{BB962C8B-B14F-4D97-AF65-F5344CB8AC3E}">
        <p14:creationId xmlns:p14="http://schemas.microsoft.com/office/powerpoint/2010/main" val="62115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18:11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และรำพึงว่า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“ข้าจะตรึงดาวิดให้ติดกำแพง”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แล้วทรงพุ่งหอกเข้าใส่ดาวิด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แต่ดาวิดหลบได้ทั้งสองครั้ง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120305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76971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24:10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วันนี้ก็ทรงเห็นกับตาแล้ว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ที่องค์พระผู้เป็นเจ้าทรงมอบฝ่าพระบาทไว้ในมือของข้าพระบาทในถ้ำนี้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มีผู้สนับสนุนให้ปลงพระชนม์ฝ่าพระบาท แต่ข้าพระบาทไว้ชีวิตฝ่าพระบาท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85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387427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เพราะข้าพระบาทลั่นวาจาไว้ว่า ‘ข้าพเจ้าจะไม่ทำร้ายเจ้านายของข้าพเจ้าเพราะว่าพระองค์ทรงเป็นผู้ที่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องค์พระผู้เป็นเจ้าทรงเจิมตั้งไว้’</a:t>
            </a:r>
          </a:p>
        </p:txBody>
      </p:sp>
    </p:spTree>
    <p:extLst>
      <p:ext uri="{BB962C8B-B14F-4D97-AF65-F5344CB8AC3E}">
        <p14:creationId xmlns:p14="http://schemas.microsoft.com/office/powerpoint/2010/main" val="267286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9496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24:11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ดูเถิด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ราชบิดาของข้าพระบาท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โปรดทอดพระเนตร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ชายฉลองพระองค์ของฝ่าพระบาท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ที่อยู่ในมือของข้าพระบาทชิ้นนี้!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ข้าพระบาทตัดออกมา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72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56125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17:1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พระเยซูตรัสกับเหล่าสาวกว่า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“สิ่งที่เป็นต้นเหตุให้ผู้คนทำบาป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จะมีมาแน่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แต่วิบัติแก่คนนั้นที่เป็นต้นเหตุให้สิ่งเหล่านี้เกิดขึ้น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96413"/>
            <a:ext cx="11414928" cy="635366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แต่ไม่ได้ปลงพระชนม์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ฝ่าพระบาท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บัดนี้ขอทรงเข้าพระทัย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และประจักษ์เถิดว่า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ข้าพระบาทไม่ได้ทำร้าย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หรือกบฏต่อฝ่าพระบาท 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และไม่ได้ทำผิด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ต่อฝ่าพระบาท 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แม้ว่าฝ่าพระบาท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ทรงตามล่าเอาชีวิตข้าพระบาทอยู่</a:t>
            </a:r>
          </a:p>
        </p:txBody>
      </p:sp>
    </p:spTree>
    <p:extLst>
      <p:ext uri="{BB962C8B-B14F-4D97-AF65-F5344CB8AC3E}">
        <p14:creationId xmlns:p14="http://schemas.microsoft.com/office/powerpoint/2010/main" val="321813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0" y="252169"/>
            <a:ext cx="12265580" cy="635366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ซามูเอล 24:12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ขอองค์พระผู้เป็นเจ้าทรงตัดสินความ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ระหว่างเราสองฝ่าย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และขอองค์พระผู้เป็นเจ้า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ทรงคืนสนอง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สิ่งที่ฝ่าพระบาททำผิดต่อข้าพระบาท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แต่ข้าพระบาทเองจะไม่แตะต้องฝ่าพระบาท</a:t>
            </a:r>
          </a:p>
        </p:txBody>
      </p:sp>
    </p:spTree>
    <p:extLst>
      <p:ext uri="{BB962C8B-B14F-4D97-AF65-F5344CB8AC3E}">
        <p14:creationId xmlns:p14="http://schemas.microsoft.com/office/powerpoint/2010/main" val="89726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3749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ความขุ่นเคืองใจ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เนื่องด้วยไม่ได้หยั่งราก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ในพระวจนะ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มาระโก 4:16-17</a:t>
            </a:r>
          </a:p>
        </p:txBody>
      </p:sp>
    </p:spTree>
    <p:extLst>
      <p:ext uri="{BB962C8B-B14F-4D97-AF65-F5344CB8AC3E}">
        <p14:creationId xmlns:p14="http://schemas.microsoft.com/office/powerpoint/2010/main" val="98323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862423"/>
            <a:ext cx="11414928" cy="53707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4:16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บางคนก็เหมือนเมล็ดพืช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ที่หว่านลงบนพื้นหิน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เมื่อได้ยินพระวจนะแล้วก็รับไว้ทันที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4163685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862423"/>
            <a:ext cx="11414928" cy="53707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4:1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แต่เนื่องจากไม่ได้หยั่งรากลึก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จึงคงอยู่เพียงชั่วคราว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เมื่อเกิดปัญหา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หรือการข่มเหงเนื่องด้วยพระวจนะนั้นพวกเขาก็เลิกราไปอย่างรวดเร็ว</a:t>
            </a:r>
          </a:p>
        </p:txBody>
      </p:sp>
    </p:spTree>
    <p:extLst>
      <p:ext uri="{BB962C8B-B14F-4D97-AF65-F5344CB8AC3E}">
        <p14:creationId xmlns:p14="http://schemas.microsoft.com/office/powerpoint/2010/main" val="50386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908863"/>
            <a:ext cx="11414928" cy="32778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การเอาชนะความขุ่นเคืองใจ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เป็นการตัดสินใจของท่าน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30:19 </a:t>
            </a:r>
          </a:p>
        </p:txBody>
      </p:sp>
    </p:spTree>
    <p:extLst>
      <p:ext uri="{BB962C8B-B14F-4D97-AF65-F5344CB8AC3E}">
        <p14:creationId xmlns:p14="http://schemas.microsoft.com/office/powerpoint/2010/main" val="232562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323668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30:19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ข้าพเจ้าอ้างฟ้าสวรรค์และแผ่นดินโลก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มาเป็นพยานต่อสู้ท่านว่า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ในวันนี้ข้าพเจ้าได้ตั้งชีวิต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และความตาย พระพร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และคำสาปแช่ง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ไว้ต่อหน้าท่าน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140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313310"/>
            <a:ext cx="11414928" cy="223138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ขอให้ท่านเลือกเอาชีวิตเถิด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เพื่อท่านกับลูกหลานจะมีชีวิตอยู่</a:t>
            </a:r>
          </a:p>
        </p:txBody>
      </p:sp>
    </p:spTree>
    <p:extLst>
      <p:ext uri="{BB962C8B-B14F-4D97-AF65-F5344CB8AC3E}">
        <p14:creationId xmlns:p14="http://schemas.microsoft.com/office/powerpoint/2010/main" val="3482247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ter, screenshot, banner&#10;&#10;Description automatically generated">
            <a:extLst>
              <a:ext uri="{FF2B5EF4-FFF2-40B4-BE49-F238E27FC236}">
                <a16:creationId xmlns:a16="http://schemas.microsoft.com/office/drawing/2014/main" id="{666CDECE-5519-A770-3374-0D0132B5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5145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ราคาของความขุ่นเคืองใจ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ความขุ่นเคืองใจ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ทำให้ความเชื่อของท่านไม่เกิดผล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มาระโก 11:20-26</a:t>
            </a:r>
          </a:p>
        </p:txBody>
      </p:sp>
    </p:spTree>
    <p:extLst>
      <p:ext uri="{BB962C8B-B14F-4D97-AF65-F5344CB8AC3E}">
        <p14:creationId xmlns:p14="http://schemas.microsoft.com/office/powerpoint/2010/main" val="366068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8419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ในเวลาเช้าขณะมาตามทาง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พวกเขาเห็นต้นมะเดื่อเหี่ยวเฉา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ไปจนถึงราก</a:t>
            </a:r>
          </a:p>
        </p:txBody>
      </p:sp>
    </p:spTree>
    <p:extLst>
      <p:ext uri="{BB962C8B-B14F-4D97-AF65-F5344CB8AC3E}">
        <p14:creationId xmlns:p14="http://schemas.microsoft.com/office/powerpoint/2010/main" val="101644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8419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11:21</a:t>
            </a:r>
          </a:p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ึก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ขึ้นได้จึงทูลพระเยซูว่า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“รับบี ดูสิ! มะเดื่อที่ทรงสาบ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เหี่ยวเฉาไปแล้ว!”</a:t>
            </a:r>
          </a:p>
        </p:txBody>
      </p:sp>
    </p:spTree>
    <p:extLst>
      <p:ext uri="{BB962C8B-B14F-4D97-AF65-F5344CB8AC3E}">
        <p14:creationId xmlns:p14="http://schemas.microsoft.com/office/powerpoint/2010/main" val="150431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417476"/>
            <a:ext cx="11414928" cy="62590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11:22-23</a:t>
            </a: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 พระเยซูตรัสตอบว่า “จงเชื่อพระเจ้า</a:t>
            </a: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 เราบอกความจริงแก่ท่านว่า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หากผู้ใดสั่งภูเขาลูกนี้ว่า ‘จงทิ้งตัวลงทะเลไป’ และใจไม่สงสัยเลยแต่เชื่อว่าจะเป็นไปตามที่เขาพูดก็จะเป็นจริงตามนั้น</a:t>
            </a:r>
          </a:p>
        </p:txBody>
      </p:sp>
    </p:spTree>
    <p:extLst>
      <p:ext uri="{BB962C8B-B14F-4D97-AF65-F5344CB8AC3E}">
        <p14:creationId xmlns:p14="http://schemas.microsoft.com/office/powerpoint/2010/main" val="246471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8419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เหตุฉะนั้นเราบอกท่านว่า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ไม่ว่าท่านอธิษฐานทูลขอสิ่งใด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จงเชื่อว่าจะได้รับแล้วท่านจะได้สิ่งนั้น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123262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เมื่อท่านยืนอธิษฐาน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จงให้อภัยคนที่ท่านไม่พอใจ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เพื่อพระบิดาของท่านในสวรรค์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จะทรงอภัยบาปของท่าน”</a:t>
            </a:r>
          </a:p>
        </p:txBody>
      </p:sp>
    </p:spTree>
    <p:extLst>
      <p:ext uri="{BB962C8B-B14F-4D97-AF65-F5344CB8AC3E}">
        <p14:creationId xmlns:p14="http://schemas.microsoft.com/office/powerpoint/2010/main" val="186112870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1075</Words>
  <Application>Microsoft Office PowerPoint</Application>
  <PresentationFormat>Widescreen</PresentationFormat>
  <Paragraphs>148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77</cp:revision>
  <dcterms:created xsi:type="dcterms:W3CDTF">2023-01-26T04:54:13Z</dcterms:created>
  <dcterms:modified xsi:type="dcterms:W3CDTF">2023-06-29T09:01:25Z</dcterms:modified>
</cp:coreProperties>
</file>