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223D"/>
    <a:srgbClr val="913309"/>
    <a:srgbClr val="531D05"/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05/10/66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arbed wire with text&#10;&#10;Description automatically generated">
            <a:extLst>
              <a:ext uri="{FF2B5EF4-FFF2-40B4-BE49-F238E27FC236}">
                <a16:creationId xmlns:a16="http://schemas.microsoft.com/office/drawing/2014/main" id="{55B3DE0F-D755-D582-D58C-CBB5B9E50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243241"/>
            <a:ext cx="11792745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...เราก็จะได้รับความรอด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โดยพระชนม์ชีพของพระองค์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อย่างแน่นอน!</a:t>
            </a:r>
          </a:p>
        </p:txBody>
      </p:sp>
    </p:spTree>
    <p:extLst>
      <p:ext uri="{BB962C8B-B14F-4D97-AF65-F5344CB8AC3E}">
        <p14:creationId xmlns:p14="http://schemas.microsoft.com/office/powerpoint/2010/main" val="209277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797239"/>
            <a:ext cx="11792745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	 ความรักให้อภัย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เอเฟซัส 4:32-5:2</a:t>
            </a:r>
          </a:p>
        </p:txBody>
      </p:sp>
    </p:spTree>
    <p:extLst>
      <p:ext uri="{BB962C8B-B14F-4D97-AF65-F5344CB8AC3E}">
        <p14:creationId xmlns:p14="http://schemas.microsoft.com/office/powerpoint/2010/main" val="188282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15155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4:32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จงเมตตาและสงสาร เห็นใจกันและกัน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ให้อภัยต่อกันเหมือนที่พระเจ้า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ทรงอภัยแก่ท่านในพระคริสต์</a:t>
            </a:r>
          </a:p>
        </p:txBody>
      </p:sp>
    </p:spTree>
    <p:extLst>
      <p:ext uri="{BB962C8B-B14F-4D97-AF65-F5344CB8AC3E}">
        <p14:creationId xmlns:p14="http://schemas.microsoft.com/office/powerpoint/2010/main" val="51880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705451"/>
            <a:ext cx="11792745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5:1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เพราะฉะนั้นท่านทั้งหลาย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จงเลียนแบบพระเจ้าให้สมกับเป็นบุตรที่รัก</a:t>
            </a:r>
          </a:p>
        </p:txBody>
      </p:sp>
    </p:spTree>
    <p:extLst>
      <p:ext uri="{BB962C8B-B14F-4D97-AF65-F5344CB8AC3E}">
        <p14:creationId xmlns:p14="http://schemas.microsoft.com/office/powerpoint/2010/main" val="289230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86916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5:2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และจงดำเนินชีวิตในความรัก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เหมือนที่พระคริสต์ทรงรักเราทั้งหลาย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และประทานพระองค์เองเพื่อเรา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เป็นเหมือนของถวายอันมีกลิ่นหอม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และเครื่องบูชาแด่พระเจ้า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3273410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68332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1.4	 รักศัตรูของท่าน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โดยการอธิษฐานเผื่อ เป็นพระพร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และทำดีต่อพวกเขา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มัทธิว 5:44, มัทธิว 5:16</a:t>
            </a:r>
          </a:p>
        </p:txBody>
      </p:sp>
    </p:spTree>
    <p:extLst>
      <p:ext uri="{BB962C8B-B14F-4D97-AF65-F5344CB8AC3E}">
        <p14:creationId xmlns:p14="http://schemas.microsoft.com/office/powerpoint/2010/main" val="208701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705451"/>
            <a:ext cx="11792745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แต่เราบอกท่านว่าจงรักศัตรูของท่าน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และอธิษฐานเผื่อบรรดาผู้ที่ข่มเหงท่าน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316327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43459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5:16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ในทำนองเดียวกัน จงให้ความสว่าง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ของท่านกระจ่างแจ้งต่อหน้าคนทั้งหลาย เพื่อเขาจะเห็นการดีของท่าน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และสรรเสริญพระบิดาของท่าน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ผู้สถิตในสวรรค์</a:t>
            </a:r>
          </a:p>
        </p:txBody>
      </p:sp>
    </p:spTree>
    <p:extLst>
      <p:ext uri="{BB962C8B-B14F-4D97-AF65-F5344CB8AC3E}">
        <p14:creationId xmlns:p14="http://schemas.microsoft.com/office/powerpoint/2010/main" val="1404834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259450"/>
            <a:ext cx="11792745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รางวัลสำหรับการรักศัตรูของท่าน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5:46-48</a:t>
            </a:r>
          </a:p>
        </p:txBody>
      </p:sp>
    </p:spTree>
    <p:extLst>
      <p:ext uri="{BB962C8B-B14F-4D97-AF65-F5344CB8AC3E}">
        <p14:creationId xmlns:p14="http://schemas.microsoft.com/office/powerpoint/2010/main" val="361259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151456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5:46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ถ้าท่านรักแต่ผู้ที่รักท่าน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ท่านจะได้บำเหน็จอะไร?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แม้แต่คนเก็บภาษีก็ทำเช่นนั้นไม่ใช่หรือ?</a:t>
            </a:r>
          </a:p>
        </p:txBody>
      </p:sp>
    </p:spTree>
    <p:extLst>
      <p:ext uri="{BB962C8B-B14F-4D97-AF65-F5344CB8AC3E}">
        <p14:creationId xmlns:p14="http://schemas.microsoft.com/office/powerpoint/2010/main" val="178903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811850" y="767737"/>
            <a:ext cx="10568299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พระเจ้าทรงเป็นแบบอย่าง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ถึงวิธีที่เราจะสามารถรักศัตรูของเราได้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มัทธิว 5:43-45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	 ความรักจะก้าวออกไปก่อน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ยอห์น 3:16</a:t>
            </a:r>
          </a:p>
        </p:txBody>
      </p:sp>
    </p:spTree>
    <p:extLst>
      <p:ext uri="{BB962C8B-B14F-4D97-AF65-F5344CB8AC3E}">
        <p14:creationId xmlns:p14="http://schemas.microsoft.com/office/powerpoint/2010/main" val="2037204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293346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5:47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ถ้าท่านทักทายเฉพาะพวกพี่น้องของตนท่านทำอะไรมากกว่าคนอื่นเล่า?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ถึงคนต่างศาสนาก็ทำเช่นนั้นไม่ใช่หรือ?</a:t>
            </a:r>
          </a:p>
        </p:txBody>
      </p:sp>
    </p:spTree>
    <p:extLst>
      <p:ext uri="{BB962C8B-B14F-4D97-AF65-F5344CB8AC3E}">
        <p14:creationId xmlns:p14="http://schemas.microsoft.com/office/powerpoint/2010/main" val="2018070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293348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5:48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เหตุฉะนั้นจงดีพร้อม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เหมือนพระบิดาของท่านในสวรรค์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ทรงดีพร้อม</a:t>
            </a:r>
          </a:p>
        </p:txBody>
      </p:sp>
    </p:spTree>
    <p:extLst>
      <p:ext uri="{BB962C8B-B14F-4D97-AF65-F5344CB8AC3E}">
        <p14:creationId xmlns:p14="http://schemas.microsoft.com/office/powerpoint/2010/main" val="68750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259449"/>
            <a:ext cx="11792745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รางวัลสำหรับการรักศัตรูของท่าน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5:46-47, 1 โครินธ์ 13:1-3</a:t>
            </a:r>
          </a:p>
        </p:txBody>
      </p:sp>
    </p:spTree>
    <p:extLst>
      <p:ext uri="{BB962C8B-B14F-4D97-AF65-F5344CB8AC3E}">
        <p14:creationId xmlns:p14="http://schemas.microsoft.com/office/powerpoint/2010/main" val="3991095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93979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ถ้าท่านรักแต่ผู้ที่รักท่าน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ท่านจะได้บำเหน็จอะไร?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แม้แต่คนเก็บภาษีก็ทำเช่นนั้นไม่ใช่หรือ?</a:t>
            </a:r>
          </a:p>
        </p:txBody>
      </p:sp>
    </p:spTree>
    <p:extLst>
      <p:ext uri="{BB962C8B-B14F-4D97-AF65-F5344CB8AC3E}">
        <p14:creationId xmlns:p14="http://schemas.microsoft.com/office/powerpoint/2010/main" val="2136792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151453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5:47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ถ้าท่านทักทายเฉพาะพวกพี่น้องของตนท่านทำอะไรมากกว่าคนอื่นเล่า?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ถึงคนต่างศาสนาก็ทำเช่นนั้นไม่ใช่หรือ?</a:t>
            </a:r>
          </a:p>
        </p:txBody>
      </p:sp>
    </p:spTree>
    <p:extLst>
      <p:ext uri="{BB962C8B-B14F-4D97-AF65-F5344CB8AC3E}">
        <p14:creationId xmlns:p14="http://schemas.microsoft.com/office/powerpoint/2010/main" val="1760506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86916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โครินธ์ 13:1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แม้ข้าพเจ้าพูดภาษาแปลกๆได้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ทั้งภาษามนุษย์และภาษาทูตสวรรค์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แต่ถ้าปราศจากความรัก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ข้าพเจ้าก็เป็นแค่ฆ้องหรือฉิ่งฉาบ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ที่กำลังส่งเสียง</a:t>
            </a:r>
          </a:p>
        </p:txBody>
      </p:sp>
    </p:spTree>
    <p:extLst>
      <p:ext uri="{BB962C8B-B14F-4D97-AF65-F5344CB8AC3E}">
        <p14:creationId xmlns:p14="http://schemas.microsoft.com/office/powerpoint/2010/main" val="430812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18448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โครินธ์ 13: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หากข้าพเจ้ามีของประทาน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ในการเผยพระวจนะ สามารถหยั่งถึง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ข้อล้ำลึกทั้งปวง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และความรู้ทั้งสิ้น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และถ้าข้าพเจ้ามีความเชื่อที่เคลื่อนภูเขาได้ แต่ไม่มีความรัก ข้าพเจ้าก็ไม่มีค่าอะไร</a:t>
            </a:r>
          </a:p>
        </p:txBody>
      </p:sp>
    </p:spTree>
    <p:extLst>
      <p:ext uri="{BB962C8B-B14F-4D97-AF65-F5344CB8AC3E}">
        <p14:creationId xmlns:p14="http://schemas.microsoft.com/office/powerpoint/2010/main" val="2432910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68333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โครินธ์ 13: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แม้ข้าพเจ้ายกทรัพย์สินทั้งหมดให้คนยากไร้และยอมพลีกายให้เอาไปเผาไฟ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แต่ไม่มีความรัก ก็เปล่าประโยชน์</a:t>
            </a:r>
          </a:p>
        </p:txBody>
      </p:sp>
    </p:spTree>
    <p:extLst>
      <p:ext uri="{BB962C8B-B14F-4D97-AF65-F5344CB8AC3E}">
        <p14:creationId xmlns:p14="http://schemas.microsoft.com/office/powerpoint/2010/main" val="1835843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68334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	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การรักเหมือนที่พระเจ้าทรงรักก่อให้เกิดความเติบโตเป็นผู้ใหญ่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ฝ่ายวิญญาณ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5:48, 1 ยอห์น 2:6</a:t>
            </a:r>
          </a:p>
        </p:txBody>
      </p:sp>
    </p:spTree>
    <p:extLst>
      <p:ext uri="{BB962C8B-B14F-4D97-AF65-F5344CB8AC3E}">
        <p14:creationId xmlns:p14="http://schemas.microsoft.com/office/powerpoint/2010/main" val="3132072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368335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5:48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เหตุฉะนั้นจงดีพร้อม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เหมือนพระบิดาของท่านในสวรรค์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ทรงดีพร้อม</a:t>
            </a:r>
          </a:p>
        </p:txBody>
      </p:sp>
    </p:spTree>
    <p:extLst>
      <p:ext uri="{BB962C8B-B14F-4D97-AF65-F5344CB8AC3E}">
        <p14:creationId xmlns:p14="http://schemas.microsoft.com/office/powerpoint/2010/main" val="56354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356839" y="597455"/>
            <a:ext cx="11257486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5:43-44</a:t>
            </a:r>
          </a:p>
          <a:p>
            <a:pPr algn="ctr">
              <a:lnSpc>
                <a:spcPct val="90000"/>
              </a:lnSpc>
            </a:pPr>
            <a:r>
              <a:rPr lang="th-TH" sz="7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43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“ท่านทั้งหลายได้ยินคำกล่าวไว้ว่า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‘จงรักเพื่อนบ้านและเกลียดชังศัตรู’</a:t>
            </a:r>
          </a:p>
          <a:p>
            <a:pPr algn="ctr">
              <a:lnSpc>
                <a:spcPct val="90000"/>
              </a:lnSpc>
            </a:pPr>
            <a:r>
              <a:rPr lang="th-TH" sz="7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44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แต่เราบอกท่านว่าจงรักศัตรูของท่านและอธิษฐานเผื่อบรรดาผู้ที่ข่มเหงท่าน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1228890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151453"/>
            <a:ext cx="11792745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ยอห์น 2:6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ผู้ใดอ้างว่าอยู่ในพระองค์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ผู้นั้นต้องดำเนินชีวิต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อย่างที่พระเยซูได้ทรงดำเนิน</a:t>
            </a:r>
          </a:p>
        </p:txBody>
      </p:sp>
    </p:spTree>
    <p:extLst>
      <p:ext uri="{BB962C8B-B14F-4D97-AF65-F5344CB8AC3E}">
        <p14:creationId xmlns:p14="http://schemas.microsoft.com/office/powerpoint/2010/main" val="2508007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1831575"/>
            <a:ext cx="11792745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2.3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การรักศัตรูของท่าน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จะทำให้พวกเขาถวายพระสิริแด่พระเจ้า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5:16</a:t>
            </a:r>
          </a:p>
        </p:txBody>
      </p:sp>
    </p:spTree>
    <p:extLst>
      <p:ext uri="{BB962C8B-B14F-4D97-AF65-F5344CB8AC3E}">
        <p14:creationId xmlns:p14="http://schemas.microsoft.com/office/powerpoint/2010/main" val="1185601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0" y="86916"/>
            <a:ext cx="11992372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5:16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ในทำนองเดียวกัน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จงให้ความสว่าง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ของท่านกระจ่างแจ้ง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ต่อหน้าคนทั้งหลาย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เพื่อเขาจะเห็นการดีของท่าน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และสรรเสริญพระบิดาของท่าน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ผู้สถิตในสวรรค์</a:t>
            </a:r>
          </a:p>
        </p:txBody>
      </p:sp>
    </p:spTree>
    <p:extLst>
      <p:ext uri="{BB962C8B-B14F-4D97-AF65-F5344CB8AC3E}">
        <p14:creationId xmlns:p14="http://schemas.microsoft.com/office/powerpoint/2010/main" val="1608456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0" y="1003523"/>
            <a:ext cx="11992372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2.4	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 การให้อภัย การอธิษฐานเผื่อ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การเป็นพระพรแก่ศัตรูของท่าน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จะปลดปล่อยท่านให้เป็นอิสระ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จากความเจ็บปวดและความชั่วที่พวกเขาทำ 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ยอห์น 8:31-32</a:t>
            </a:r>
          </a:p>
        </p:txBody>
      </p:sp>
    </p:spTree>
    <p:extLst>
      <p:ext uri="{BB962C8B-B14F-4D97-AF65-F5344CB8AC3E}">
        <p14:creationId xmlns:p14="http://schemas.microsoft.com/office/powerpoint/2010/main" val="265587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8" y="1340639"/>
            <a:ext cx="11992372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ยอห์น 8:31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พระเยซูตรัสกับชาวยิวที่ได้เชื่อพระองค์ว่า “ถ้าท่านยึดมั่นในคำสอนของเรา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ท่านก็เป็นสาวกของเราจริงๆ</a:t>
            </a:r>
          </a:p>
        </p:txBody>
      </p:sp>
    </p:spTree>
    <p:extLst>
      <p:ext uri="{BB962C8B-B14F-4D97-AF65-F5344CB8AC3E}">
        <p14:creationId xmlns:p14="http://schemas.microsoft.com/office/powerpoint/2010/main" val="613608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0" y="1705451"/>
            <a:ext cx="11992372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ยอห์น 8:3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แล้วท่านจะรู้จักความจริง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และความจริงจะทำให้ท่านเป็นไท”</a:t>
            </a:r>
          </a:p>
        </p:txBody>
      </p:sp>
    </p:spTree>
    <p:extLst>
      <p:ext uri="{BB962C8B-B14F-4D97-AF65-F5344CB8AC3E}">
        <p14:creationId xmlns:p14="http://schemas.microsoft.com/office/powerpoint/2010/main" val="3168989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arbed wire with text&#10;&#10;Description automatically generated">
            <a:extLst>
              <a:ext uri="{FF2B5EF4-FFF2-40B4-BE49-F238E27FC236}">
                <a16:creationId xmlns:a16="http://schemas.microsoft.com/office/drawing/2014/main" id="{55B3DE0F-D755-D582-D58C-CBB5B9E50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7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356839" y="197621"/>
            <a:ext cx="11257486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5:45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เพื่อท่านจะได้เป็นบุตรของพระบิดา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ของท่านในสวรรค์ พระองค์ทรงให้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ดวงอาทิตย์ขึ้นแก่ทั้งคนชั่วและคนดี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และทรงให้ฝนตกแก่ทั้งคนชอบธรรม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และคนอธรรม</a:t>
            </a:r>
          </a:p>
        </p:txBody>
      </p:sp>
    </p:spTree>
    <p:extLst>
      <p:ext uri="{BB962C8B-B14F-4D97-AF65-F5344CB8AC3E}">
        <p14:creationId xmlns:p14="http://schemas.microsoft.com/office/powerpoint/2010/main" val="55964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86916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ยอห์น 3:16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“เพราะว่าพระเจ้าทรงรักโลก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จนได้ประทานพระบุตรองค์เดียว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  เพื่อทุกคนที่เชื่อ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ในพระบุตรนั้นจะไม่พินาศ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แต่มีชีวิตนิรันดร์</a:t>
            </a:r>
          </a:p>
        </p:txBody>
      </p:sp>
    </p:spTree>
    <p:extLst>
      <p:ext uri="{BB962C8B-B14F-4D97-AF65-F5344CB8AC3E}">
        <p14:creationId xmlns:p14="http://schemas.microsoft.com/office/powerpoint/2010/main" val="33536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302907"/>
            <a:ext cx="11792745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	 พระเจ้าทรงรักศัตรูของพระองค์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โรม 5:8-10</a:t>
            </a:r>
          </a:p>
        </p:txBody>
      </p:sp>
    </p:spTree>
    <p:extLst>
      <p:ext uri="{BB962C8B-B14F-4D97-AF65-F5344CB8AC3E}">
        <p14:creationId xmlns:p14="http://schemas.microsoft.com/office/powerpoint/2010/main" val="254265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597455"/>
            <a:ext cx="11792745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5:8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แต่พระเจ้าทรงสำแดงความรัก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ของพระองค์เองแก่เราทั้งหลาย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คือขณะที่เรายังเป็นคนบาปอยู่นั้น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พระคริสต์ได้สิ้นพระชนม์เพื่อเรา</a:t>
            </a:r>
          </a:p>
        </p:txBody>
      </p:sp>
    </p:spTree>
    <p:extLst>
      <p:ext uri="{BB962C8B-B14F-4D97-AF65-F5344CB8AC3E}">
        <p14:creationId xmlns:p14="http://schemas.microsoft.com/office/powerpoint/2010/main" val="424182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597455"/>
            <a:ext cx="11792745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5:9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ในเมื่อบัดนี้เราได้ถูกนับเป็นผู้ชอบธรรมแล้วโดยพระโลหิตของพระองค์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ยิ่งไปกว่านั้นเราจะรอดพ้นจากพระพิโรธของพระเจ้าโดยพระองค์อย่างแน่นอน! </a:t>
            </a:r>
          </a:p>
        </p:txBody>
      </p:sp>
    </p:spTree>
    <p:extLst>
      <p:ext uri="{BB962C8B-B14F-4D97-AF65-F5344CB8AC3E}">
        <p14:creationId xmlns:p14="http://schemas.microsoft.com/office/powerpoint/2010/main" val="44427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in front of a barbed wire&#10;&#10;Description automatically generated">
            <a:extLst>
              <a:ext uri="{FF2B5EF4-FFF2-40B4-BE49-F238E27FC236}">
                <a16:creationId xmlns:a16="http://schemas.microsoft.com/office/drawing/2014/main" id="{BBAD6D3D-5039-691D-6C98-70B504203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D6F393-046B-4A5F-5B40-2F3C725C774F}"/>
              </a:ext>
            </a:extLst>
          </p:cNvPr>
          <p:cNvSpPr txBox="1"/>
          <p:nvPr/>
        </p:nvSpPr>
        <p:spPr>
          <a:xfrm>
            <a:off x="199627" y="200722"/>
            <a:ext cx="11792745" cy="67710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5:10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เพราะถ้าเรายังได้คืนดีกับพระเจ้า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โดยการสิ้นพระชนม์ของพระบุตร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  ในขณะที่เราเป็นศัตรู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กับพระองค์ ยิ่งไปกว่านั้นเมื่อเราได้คืนดี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กับพระองค์แล้ว...</a:t>
            </a:r>
          </a:p>
        </p:txBody>
      </p:sp>
    </p:spTree>
    <p:extLst>
      <p:ext uri="{BB962C8B-B14F-4D97-AF65-F5344CB8AC3E}">
        <p14:creationId xmlns:p14="http://schemas.microsoft.com/office/powerpoint/2010/main" val="397894275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933</Words>
  <Application>Microsoft Office PowerPoint</Application>
  <PresentationFormat>Widescreen</PresentationFormat>
  <Paragraphs>133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Angsana New</vt:lpstr>
      <vt:lpstr>Arial</vt:lpstr>
      <vt:lpstr>Calibri</vt:lpstr>
      <vt:lpstr>Calibri Light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83</cp:revision>
  <dcterms:created xsi:type="dcterms:W3CDTF">2023-01-26T04:54:13Z</dcterms:created>
  <dcterms:modified xsi:type="dcterms:W3CDTF">2023-10-05T09:55:56Z</dcterms:modified>
</cp:coreProperties>
</file>