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6" r:id="rId4"/>
    <p:sldId id="381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74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30/07/66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โทรศัพท์มือถือ, ภาพหน้าจอ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BB83E19-DDAA-0AF4-059C-3DB4DEEB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187082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การตัดสินใจเลือกเป็นของท่าน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 พระเจ้าทรงประทานอำเภอใจ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ให้กับท่าน  ให้ท่านเลือกได้อย่างอิสระ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เฉลยธรรมบัญญัติ 30:15-16, 19</a:t>
            </a:r>
          </a:p>
        </p:txBody>
      </p:sp>
    </p:spTree>
    <p:extLst>
      <p:ext uri="{BB962C8B-B14F-4D97-AF65-F5344CB8AC3E}">
        <p14:creationId xmlns:p14="http://schemas.microsoft.com/office/powerpoint/2010/main" val="204101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-88984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ดูเถิด วันนี้ข้าพเจ้า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ได้ตั้งชีวิต กับ ความรุ่งเรืองผาสุก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และความตาย กับ หายนะ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ไว้ตรงหน้าท่านแล้ว</a:t>
            </a:r>
          </a:p>
        </p:txBody>
      </p:sp>
    </p:spTree>
    <p:extLst>
      <p:ext uri="{BB962C8B-B14F-4D97-AF65-F5344CB8AC3E}">
        <p14:creationId xmlns:p14="http://schemas.microsoft.com/office/powerpoint/2010/main" val="244476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388536" y="131683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เพราะข้าพเจ้าได้กำชับท่านแล้วในวันนี้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ให้รักพระยา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และดำเนินตามทางของพระองค์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ให้รักษาพระบัญชา  กฎหมาย...</a:t>
            </a:r>
          </a:p>
        </p:txBody>
      </p:sp>
    </p:spTree>
    <p:extLst>
      <p:ext uri="{BB962C8B-B14F-4D97-AF65-F5344CB8AC3E}">
        <p14:creationId xmlns:p14="http://schemas.microsoft.com/office/powerpoint/2010/main" val="256606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0" y="1448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...และบทบัญญัติของพระองค์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แล้วท่านจะมีชีวิตอยู่ และทวีจำนวนขึ้น และพระยา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จะทรงอวยพรท่าน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ในดินแดนซึ่งท่านจะเข้าไปยึดครอง</a:t>
            </a:r>
          </a:p>
        </p:txBody>
      </p:sp>
    </p:spTree>
    <p:extLst>
      <p:ext uri="{BB962C8B-B14F-4D97-AF65-F5344CB8AC3E}">
        <p14:creationId xmlns:p14="http://schemas.microsoft.com/office/powerpoint/2010/main" val="420256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131683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ข้าพเจ้าอ้างฟ้าสวรรค์และแผ่นดินโลก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มาเป็นพยานต่อสู้ท่านว่า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ในวันนี้ข้าพเจ้าได้ตั้งชีวิต และความตาย พระพร และคำสาปแช่งไว้ต่อหน้าท่าน...</a:t>
            </a:r>
          </a:p>
        </p:txBody>
      </p:sp>
    </p:spTree>
    <p:extLst>
      <p:ext uri="{BB962C8B-B14F-4D97-AF65-F5344CB8AC3E}">
        <p14:creationId xmlns:p14="http://schemas.microsoft.com/office/powerpoint/2010/main" val="212703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2531785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...ขอให้ท่านเลือกเอาชีวิตเถิด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เพื่อท่านกับลูกหลานจะมีชีวิตอยู่</a:t>
            </a:r>
          </a:p>
        </p:txBody>
      </p:sp>
    </p:spTree>
    <p:extLst>
      <p:ext uri="{BB962C8B-B14F-4D97-AF65-F5344CB8AC3E}">
        <p14:creationId xmlns:p14="http://schemas.microsoft.com/office/powerpoint/2010/main" val="912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388536" y="179971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 ท่านจะเลือกที่จะมีชีวิตอยู่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เพื่อพระเจ้าได้อย่างไร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 เลือกมีชีวิตอยู่เพื่อพระเยซู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- 2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5:15</a:t>
            </a:r>
          </a:p>
        </p:txBody>
      </p:sp>
    </p:spTree>
    <p:extLst>
      <p:ext uri="{BB962C8B-B14F-4D97-AF65-F5344CB8AC3E}">
        <p14:creationId xmlns:p14="http://schemas.microsoft.com/office/powerpoint/2010/main" val="80067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388536" y="166961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และในเมื่อพระองค์ได้สิ้นพระชนม์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เพื่อคนทั้งปวง บรรดาผู้มีชีวิตอยู่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จึงไม่ควรอยู่เพื่อตัวเองอีกต่อไป...</a:t>
            </a:r>
          </a:p>
        </p:txBody>
      </p:sp>
    </p:spTree>
    <p:extLst>
      <p:ext uri="{BB962C8B-B14F-4D97-AF65-F5344CB8AC3E}">
        <p14:creationId xmlns:p14="http://schemas.microsoft.com/office/powerpoint/2010/main" val="136099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76776" y="2706489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...แต่อยู่เพื่อพระองค์ผู้สิ้นพระชนม์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เพื่อพวกเขา และคืนพระชนม์ขึ้นมาอีก</a:t>
            </a:r>
          </a:p>
        </p:txBody>
      </p:sp>
    </p:spTree>
    <p:extLst>
      <p:ext uri="{BB962C8B-B14F-4D97-AF65-F5344CB8AC3E}">
        <p14:creationId xmlns:p14="http://schemas.microsoft.com/office/powerpoint/2010/main" val="319331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76776" y="241665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 เลือกที่จะยอมมอบถวายชีวิตของท่านต่อพระเยซู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มาระโก 8:34-38</a:t>
            </a:r>
          </a:p>
        </p:txBody>
      </p:sp>
    </p:spTree>
    <p:extLst>
      <p:ext uri="{BB962C8B-B14F-4D97-AF65-F5344CB8AC3E}">
        <p14:creationId xmlns:p14="http://schemas.microsoft.com/office/powerpoint/2010/main" val="166917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0" y="125587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พระเจ้าได้ทรงกำหนดแผนงาน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และพระประสงค์ให้กับชีวิตของท่าน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 พระเจ้าได้ทรงกำหนดวันของท่าน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ไว้แล้ว  ก่อนที่ท่านจะเกิดมาเสียอีก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136:16,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เยเร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1:4-5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0" y="208836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8:34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แล้วพระองค์ทรงเรียกฝูงชน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กับเหล่าสาวกเข้ามา และตรัสว่า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“หากผู้ใดต้องการจะตามเรามา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เขาต้องปฏิเสธตัวเอง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รับกางเขนของตนแบก และตามเรามา</a:t>
            </a:r>
          </a:p>
        </p:txBody>
      </p:sp>
    </p:spTree>
    <p:extLst>
      <p:ext uri="{BB962C8B-B14F-4D97-AF65-F5344CB8AC3E}">
        <p14:creationId xmlns:p14="http://schemas.microsoft.com/office/powerpoint/2010/main" val="109610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459656" y="148673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8:35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เพราะผู้ใดต้องการเอาชีวิตรอด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ผู้นั้นจะเสียชีวิต  แต่ผู้ใดพลีชีวิตเพื่อเราและข่าวประเสริฐ  ผู้นั้นจะได้ชีวิตรอด</a:t>
            </a:r>
          </a:p>
        </p:txBody>
      </p:sp>
    </p:spTree>
    <p:extLst>
      <p:ext uri="{BB962C8B-B14F-4D97-AF65-F5344CB8AC3E}">
        <p14:creationId xmlns:p14="http://schemas.microsoft.com/office/powerpoint/2010/main" val="162337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459656" y="178137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8:36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จะมีประโยชน์อะไรที่คนๆ หนึ่ง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จะได้โลกนี้ทั้งโลก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แต่ต้องสูญเสียจิตวิญญาณของตน?</a:t>
            </a:r>
          </a:p>
        </p:txBody>
      </p:sp>
    </p:spTree>
    <p:extLst>
      <p:ext uri="{BB962C8B-B14F-4D97-AF65-F5344CB8AC3E}">
        <p14:creationId xmlns:p14="http://schemas.microsoft.com/office/powerpoint/2010/main" val="30410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459656" y="214233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8:37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หรือใครจะเอาอะไรมาแลก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กับจิตวิญญาณของตนได้?</a:t>
            </a:r>
          </a:p>
        </p:txBody>
      </p:sp>
    </p:spTree>
    <p:extLst>
      <p:ext uri="{BB962C8B-B14F-4D97-AF65-F5344CB8AC3E}">
        <p14:creationId xmlns:p14="http://schemas.microsoft.com/office/powerpoint/2010/main" val="350468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388536" y="1014016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8:38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ในชั่วอายุที่บาปหนา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และเอาใจออกห่างจากพระเจ้านี้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ถ้าผู้ใดอับอายในตัวเรา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และถ้อยคำของเรา...</a:t>
            </a:r>
          </a:p>
        </p:txBody>
      </p:sp>
    </p:spTree>
    <p:extLst>
      <p:ext uri="{BB962C8B-B14F-4D97-AF65-F5344CB8AC3E}">
        <p14:creationId xmlns:p14="http://schemas.microsoft.com/office/powerpoint/2010/main" val="239134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459656" y="182201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...บุตรมนุษย์ก็จะอับอายในตัวเขา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เมื่อพระองค์เสด็จมาด้วยพระเกียรติสิริแห่งพระบิดา พร้อมกับเหล่าทูตสวรรค์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ผู้บริสุทธิ์”</a:t>
            </a:r>
          </a:p>
        </p:txBody>
      </p:sp>
    </p:spTree>
    <p:extLst>
      <p:ext uri="{BB962C8B-B14F-4D97-AF65-F5344CB8AC3E}">
        <p14:creationId xmlns:p14="http://schemas.microsoft.com/office/powerpoint/2010/main" val="134227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459656" y="237601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3.3  เลือกที่จะให้พระเจ้ามาก่อน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เป็นอันดับแรก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6:33</a:t>
            </a:r>
          </a:p>
        </p:txBody>
      </p:sp>
    </p:spTree>
    <p:extLst>
      <p:ext uri="{BB962C8B-B14F-4D97-AF65-F5344CB8AC3E}">
        <p14:creationId xmlns:p14="http://schemas.microsoft.com/office/powerpoint/2010/main" val="207564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459656" y="1095296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6:33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แต่จงแสวงหาอาณาจักรของพระเจ้า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และความชอบธรรมของพระองค์ก่อน และพระองค์จะประทานสิ่งทั้งปวงเหล่านี้แก่ท่านด้วย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118911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โทรศัพท์มือถือ, ภาพหน้าจอ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BB83E19-DDAA-0AF4-059C-3DB4DEEB9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55228" y="900271"/>
            <a:ext cx="116815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139:16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พระเนตรของพระองค์ทรงเห็น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ข้าพระองค์ตั้งแต่ข้าพระองค์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ยังไม่เป็นรูปเป็นร่าง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ทุกวันคืนที่กำหนดไว้สำหรับข้าพระองค์...</a:t>
            </a:r>
          </a:p>
        </p:txBody>
      </p:sp>
    </p:spTree>
    <p:extLst>
      <p:ext uri="{BB962C8B-B14F-4D97-AF65-F5344CB8AC3E}">
        <p14:creationId xmlns:p14="http://schemas.microsoft.com/office/powerpoint/2010/main" val="230320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388536" y="2999145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...ทรงบันทึกไว้ในสมุดของพระองค์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ก่อนที่วันเหล่านั้นจะมาถึง</a:t>
            </a:r>
          </a:p>
        </p:txBody>
      </p:sp>
    </p:spTree>
    <p:extLst>
      <p:ext uri="{BB962C8B-B14F-4D97-AF65-F5344CB8AC3E}">
        <p14:creationId xmlns:p14="http://schemas.microsoft.com/office/powerpoint/2010/main" val="59996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388536" y="212002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เยเร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พระดำรัสขององค์พระผู้เป็นเจ้า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มาถึงข้าพเจ้าความว่า</a:t>
            </a:r>
          </a:p>
        </p:txBody>
      </p:sp>
    </p:spTree>
    <p:extLst>
      <p:ext uri="{BB962C8B-B14F-4D97-AF65-F5344CB8AC3E}">
        <p14:creationId xmlns:p14="http://schemas.microsoft.com/office/powerpoint/2010/main" val="47313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1576188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เยเร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1:5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“เรารู้จักเจ้าตั้งแต่ก่อนที่เราจะปั้นเจ้า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ในครรภ์มารดา  ก่อนเจ้าจะคลอดออกมา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เราได้แยกเจ้าไว้แล้ว...</a:t>
            </a:r>
          </a:p>
        </p:txBody>
      </p:sp>
    </p:spTree>
    <p:extLst>
      <p:ext uri="{BB962C8B-B14F-4D97-AF65-F5344CB8AC3E}">
        <p14:creationId xmlns:p14="http://schemas.microsoft.com/office/powerpoint/2010/main" val="162851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2262266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...เราได้แต่งตั้งเจ้า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ให้เป็นผู้เผยพระวจนะ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แก่ประชาชาติทั้งหลาย”</a:t>
            </a:r>
          </a:p>
        </p:txBody>
      </p:sp>
    </p:spTree>
    <p:extLst>
      <p:ext uri="{BB962C8B-B14F-4D97-AF65-F5344CB8AC3E}">
        <p14:creationId xmlns:p14="http://schemas.microsoft.com/office/powerpoint/2010/main" val="89160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2150506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 พระเจ้าได้ทรงกำหนดอนาคต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ที่เปี่ยมด้วยพระพรไว้สำหรับท่าน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เยเร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29:11</a:t>
            </a:r>
          </a:p>
        </p:txBody>
      </p:sp>
    </p:spTree>
    <p:extLst>
      <p:ext uri="{BB962C8B-B14F-4D97-AF65-F5344CB8AC3E}">
        <p14:creationId xmlns:p14="http://schemas.microsoft.com/office/powerpoint/2010/main" val="156232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โทรศัพท์มือถือ, อุปกร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33CF1D-FC3B-1A65-DED0-AD4561CC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84B631D-3448-4496-3B92-148EB8C6A662}"/>
              </a:ext>
            </a:extLst>
          </p:cNvPr>
          <p:cNvSpPr txBox="1"/>
          <p:nvPr/>
        </p:nvSpPr>
        <p:spPr>
          <a:xfrm>
            <a:off x="215816" y="386913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เยเร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29:11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องค์พระผู้เป็นเจ้าประกาศว่า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“เพราะเรารู้แผนการที่เรามีไว้สำหรับเจ้า เป็นแผนการเพื่อทำให้เจ้ารุ่งเรือง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ไม่ใช่เพื่อทำร้ายเจ้า เป็นแผนการ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เพื่อให้ความหวังและอนาคตแก่เจ้า</a:t>
            </a:r>
          </a:p>
        </p:txBody>
      </p:sp>
    </p:spTree>
    <p:extLst>
      <p:ext uri="{BB962C8B-B14F-4D97-AF65-F5344CB8AC3E}">
        <p14:creationId xmlns:p14="http://schemas.microsoft.com/office/powerpoint/2010/main" val="379079532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676</Words>
  <Application>Microsoft Office PowerPoint</Application>
  <PresentationFormat>แบบจอกว้าง</PresentationFormat>
  <Paragraphs>96</Paragraphs>
  <Slides>28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82</cp:revision>
  <dcterms:created xsi:type="dcterms:W3CDTF">2023-01-26T04:54:13Z</dcterms:created>
  <dcterms:modified xsi:type="dcterms:W3CDTF">2023-07-30T00:41:27Z</dcterms:modified>
</cp:coreProperties>
</file>