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3" r:id="rId2"/>
    <p:sldId id="256" r:id="rId3"/>
    <p:sldId id="354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8" r:id="rId16"/>
    <p:sldId id="369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391" r:id="rId38"/>
    <p:sldId id="355" r:id="rId3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3223D"/>
    <a:srgbClr val="913309"/>
    <a:srgbClr val="531D05"/>
    <a:srgbClr val="2F1103"/>
    <a:srgbClr val="524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11" autoAdjust="0"/>
    <p:restoredTop sz="94660"/>
  </p:normalViewPr>
  <p:slideViewPr>
    <p:cSldViewPr snapToGrid="0">
      <p:cViewPr>
        <p:scale>
          <a:sx n="75" d="100"/>
          <a:sy n="75" d="100"/>
        </p:scale>
        <p:origin x="918" y="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686D4C3-2ED7-8D5E-2EC0-95C996A01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51EEE2E-F8CC-42ED-7D7B-7E3B7873F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C0A9632-0B93-0329-B4B9-226FE5D5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07/09/66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DB0FC77-E9CD-3A41-F1D1-4984E938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ED7BD19-5160-2EFF-150F-D1C22D45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4908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6935EC4-E6BA-1390-66DC-7D01CA7D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74121CD-48F2-1104-0A6C-43707635B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357C533-D80E-5ADA-1D16-1B096133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07/09/66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3B692DD-2B52-B444-D515-9E64D50AF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9DD9956-A4F9-B69B-20E7-C006E353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511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C6626241-CF71-2599-E1F8-3C4B0F9D0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D959197-9FB0-9320-5380-30CB56E0F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47F08E8-0FF6-63E0-B4A1-75F6F767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07/09/66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2118397-338A-F2F7-F508-451EBF51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4A2A194-995B-9D7F-9854-448BD7CB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0532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755632-8041-E3A4-C71B-987947D5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CD7CFBA-D909-7820-90D8-56E284CD3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F7371F5-C535-D545-0C2B-01DBFA5C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07/09/66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657AEF6-60CF-2165-55B5-CBC332E61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8B9D4A5-5D91-0E29-CFDB-3E405700C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0003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42C8259-3B8E-356A-CDCE-109C98B95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2EF5BBA-F9FA-6E76-2C0C-72E161279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B347660-E507-91C7-6194-83816893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07/09/66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0D75D35-905E-4EDC-33B6-C39F47E3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64E93F8-7182-51E3-59F1-9CE9E5F9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258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E41AE9-5D7E-8623-7897-4BE54A7A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42C1272-A818-A933-A405-207ACEC3D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26A8FF9-4D6B-42A2-5CF8-5CCEA6723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E5FC840-14E1-5991-D629-283CB288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07/09/66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C68E30B-B5B0-89CB-8459-8E13E6D34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8C1AE34-1C60-196C-4E82-63A4C8AB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013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F8E1B3D-EFC9-6D71-3B3E-EAAB8DEF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8B15872-99D7-A3B3-7E7A-38FBBC767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0255542-C4AE-1138-4BA7-2654889F0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F015A287-C298-3289-1E84-870AD6E6B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CD5E2DEC-513D-FB05-CD83-74F98FE4F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ADF1F509-2910-C600-7712-46E3E523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07/09/66</a:t>
            </a:fld>
            <a:endParaRPr lang="th-TH" dirty="0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9C473EF4-EA5D-A56C-2360-31D1B0CC0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6D735FE7-AE4A-F666-FA38-F6C2DE507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9937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440647D-B5D6-3B7A-6387-F6A2E11B1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88108EC-4B85-5D13-273D-CF028BB4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07/09/66</a:t>
            </a:fld>
            <a:endParaRPr lang="th-TH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60F54DF-2066-57F5-EE78-47D21D09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C4FBF44-AA04-D38F-0CAD-AAF4026B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420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46B71F8-EEF8-80C7-FE74-0E9F97E9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07/09/66</a:t>
            </a:fld>
            <a:endParaRPr lang="th-TH" dirty="0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5D9237D-FE68-6283-4565-6987B1BD0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41CE13C-CCC4-D7C0-C90B-ED731E3F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2359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F53077-7DFD-CA41-0479-1FF8D6230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8A024EC-27BD-20F0-31ED-86531128B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1FEF674-38A8-B79E-0401-3F5F11C14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7EA0F71-B2DE-00EA-2060-A5724444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07/09/66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E868D9A-9315-4CD1-6885-3564E73F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267523C-5E87-5840-AD9D-39334CD5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09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930F7A-7363-DE6A-39BE-43F9786A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84B3208-3898-03DE-FCD6-144380FC9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77CE186-FA8C-CE4D-8E7A-948A71412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CD8AB38-9628-98D2-C70D-9D396E110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07/09/66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3CCE610-853A-5C11-2847-2A540053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F0CDDF2-C7C9-A2CC-1C54-B27C0148F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7030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87348190-D56E-B73A-7B0A-36AF4F6D3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7D98470-B2EA-E1B7-DF20-4D2275745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32FD7BE-0B6B-2253-88FC-24B82B8CB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6B783-017D-423A-86AD-64EC7EFFEE81}" type="datetimeFigureOut">
              <a:rPr lang="th-TH" smtClean="0"/>
              <a:pPr/>
              <a:t>07/09/66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EA7C981-3176-6253-CFAD-86C8F293E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2F75C9D-3D92-B044-EE24-680261F00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989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1D8088-559A-46A5-A801-CDF0B9476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E2E96F-17F7-4C8C-BDF1-6BB90A0C1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2380868"/>
            <a:ext cx="11982332" cy="2087795"/>
            <a:chOff x="143163" y="5763486"/>
            <a:chExt cx="11982332" cy="739555"/>
          </a:xfrm>
        </p:grpSpPr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846BD00C-9313-4A22-94F7-3875A46C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EAF30D0-AA67-427C-9938-A2C8A9B5D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hand holding a phone with a map on it&#10;&#10;Description automatically generated">
            <a:extLst>
              <a:ext uri="{FF2B5EF4-FFF2-40B4-BE49-F238E27FC236}">
                <a16:creationId xmlns:a16="http://schemas.microsoft.com/office/drawing/2014/main" id="{694FEB61-F77C-DC58-D4B6-8E8B3E3201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07"/>
          <a:stretch/>
        </p:blipFill>
        <p:spPr>
          <a:xfrm>
            <a:off x="579527" y="473829"/>
            <a:ext cx="11111727" cy="579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8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97759" y="966979"/>
            <a:ext cx="10755081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1.3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เมื่อท่านปิติยินดี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ในองค์พระผู้เป็นเจ้า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พระเจ้าทรงให้ความปรารถนา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ในใจของท่านแก่ท่าน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สดุดี 37:4</a:t>
            </a:r>
          </a:p>
        </p:txBody>
      </p:sp>
    </p:spTree>
    <p:extLst>
      <p:ext uri="{BB962C8B-B14F-4D97-AF65-F5344CB8AC3E}">
        <p14:creationId xmlns:p14="http://schemas.microsoft.com/office/powerpoint/2010/main" val="954230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718459" y="1406677"/>
            <a:ext cx="10755081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37:4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จงชื่นชมยินดีในองค์พระผู้เป็นเจ้า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และพระองค์จะประทาน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สิ่งที่ใจของท่านปรารถนา</a:t>
            </a:r>
          </a:p>
        </p:txBody>
      </p:sp>
    </p:spTree>
    <p:extLst>
      <p:ext uri="{BB962C8B-B14F-4D97-AF65-F5344CB8AC3E}">
        <p14:creationId xmlns:p14="http://schemas.microsoft.com/office/powerpoint/2010/main" val="2380526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718459" y="2514672"/>
            <a:ext cx="10755081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1.3.1	</a:t>
            </a:r>
            <a:r>
              <a:rPr lang="th-TH" sz="8000" b="1" dirty="0" err="1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ฟีลิป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ปี 2:13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พระเจ้าทรงสร้างความปรารถนาของพระองค์ในเรา</a:t>
            </a:r>
          </a:p>
        </p:txBody>
      </p:sp>
    </p:spTree>
    <p:extLst>
      <p:ext uri="{BB962C8B-B14F-4D97-AF65-F5344CB8AC3E}">
        <p14:creationId xmlns:p14="http://schemas.microsoft.com/office/powerpoint/2010/main" val="2883284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" y="852679"/>
            <a:ext cx="12362120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ฟีลิป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ปี 2:13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เพราะพระเจ้าคือ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ผู้ทรงกระทำกิจภายในท่าน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ให้ท่านตั้งใจ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และทำตามพระประสงค์อันดี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ของพระองค์</a:t>
            </a:r>
          </a:p>
        </p:txBody>
      </p:sp>
    </p:spTree>
    <p:extLst>
      <p:ext uri="{BB962C8B-B14F-4D97-AF65-F5344CB8AC3E}">
        <p14:creationId xmlns:p14="http://schemas.microsoft.com/office/powerpoint/2010/main" val="996656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" y="1960675"/>
            <a:ext cx="12362120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1.3.2	อิสยา</a:t>
            </a:r>
            <a:r>
              <a:rPr lang="th-TH" sz="8000" b="1" dirty="0" err="1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ห์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58:13-14 หันจากความปรารถนาของท่านมาสู่ความปรารถนาของพระเจ้า</a:t>
            </a:r>
          </a:p>
        </p:txBody>
      </p:sp>
    </p:spTree>
    <p:extLst>
      <p:ext uri="{BB962C8B-B14F-4D97-AF65-F5344CB8AC3E}">
        <p14:creationId xmlns:p14="http://schemas.microsoft.com/office/powerpoint/2010/main" val="3207043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" y="738380"/>
            <a:ext cx="12362120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อิสยา</a:t>
            </a:r>
            <a:r>
              <a:rPr lang="th-TH" sz="8000" b="1" dirty="0" err="1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ห์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58:13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“หากเจ้าหยุดเหยียบย่ำวันสะบาโต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ไม่ทำอะไรตามใจชอบในวันบริสุทธิ์ของเรา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หากเจ้าเรียกวันสะบาโตว่าวันปีติยินดี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เรียกวันบริสุทธิ์ขององค์พระผู้เป็นเจ้าว่า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…</a:t>
            </a:r>
            <a:endParaRPr lang="th-TH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8249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" y="1030480"/>
            <a:ext cx="12362120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…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วันอันทรงเกียรติ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และหากเจ้าให้เกียรติวันนี้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โดยไม่ทำอะไรตามใจชอบ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ไม่ทำตามความพอใจของตนเอง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หรือพูดแต่เรื่องไร้สาระ</a:t>
            </a:r>
          </a:p>
        </p:txBody>
      </p:sp>
    </p:spTree>
    <p:extLst>
      <p:ext uri="{BB962C8B-B14F-4D97-AF65-F5344CB8AC3E}">
        <p14:creationId xmlns:p14="http://schemas.microsoft.com/office/powerpoint/2010/main" val="4211240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" y="878080"/>
            <a:ext cx="12362120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อิสยา</a:t>
            </a:r>
            <a:r>
              <a:rPr lang="th-TH" sz="8000" b="1" dirty="0" err="1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ห์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58:1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endParaRPr lang="th-TH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เมื่อนั้นเจ้าจะพบความยินดี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ในองค์พระผู้เป็นเจ้า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และเราจะให้เจ้าทะยานขึ้นเบื้องสูง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ของดินแดน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…</a:t>
            </a:r>
            <a:endParaRPr lang="th-TH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97123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" y="1686078"/>
            <a:ext cx="12362120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…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และเราจะเลี้ยงเจ้าด้วยมรดกของยาโคบบิดาของเจ้า”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พระโอษฐ์ขององค์พระผู้เป็นเจ้า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ได้ตรัสดังนั้น</a:t>
            </a:r>
          </a:p>
        </p:txBody>
      </p:sp>
    </p:spTree>
    <p:extLst>
      <p:ext uri="{BB962C8B-B14F-4D97-AF65-F5344CB8AC3E}">
        <p14:creationId xmlns:p14="http://schemas.microsoft.com/office/powerpoint/2010/main" val="3301111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" y="1660678"/>
            <a:ext cx="12362120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ความเข้าใจของดาวิด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ในการปิติยินดีตนเอง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ในองค์พระผู้เป็นเจ้า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สดุดี 37:1-11</a:t>
            </a:r>
          </a:p>
        </p:txBody>
      </p:sp>
    </p:spTree>
    <p:extLst>
      <p:ext uri="{BB962C8B-B14F-4D97-AF65-F5344CB8AC3E}">
        <p14:creationId xmlns:p14="http://schemas.microsoft.com/office/powerpoint/2010/main" val="53145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943EECF-03A4-4CEB-899E-47C803839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2F606D8-696E-4B76-BB10-43672AA14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4367" y="319440"/>
            <a:ext cx="11543267" cy="5932503"/>
          </a:xfrm>
          <a:prstGeom prst="rect">
            <a:avLst/>
          </a:prstGeom>
          <a:solidFill>
            <a:schemeClr val="bg1"/>
          </a:solidFill>
          <a:ln w="12700">
            <a:solidFill>
              <a:srgbClr val="EFEFEF"/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ABF1881-5AFD-48F9-979A-19EE2FE30A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998349" y="2960103"/>
            <a:ext cx="190858" cy="6583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 descr="A picture containing text, screenshot&#10;&#10;Description automatically generated">
            <a:extLst>
              <a:ext uri="{FF2B5EF4-FFF2-40B4-BE49-F238E27FC236}">
                <a16:creationId xmlns:a16="http://schemas.microsoft.com/office/drawing/2014/main" id="{14E48841-D1F5-B620-1D42-3885ED598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9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1313B0-720B-ABD6-1FE5-30B4A96CFB23}"/>
              </a:ext>
            </a:extLst>
          </p:cNvPr>
          <p:cNvSpPr txBox="1"/>
          <p:nvPr/>
        </p:nvSpPr>
        <p:spPr>
          <a:xfrm>
            <a:off x="408856" y="1747533"/>
            <a:ext cx="11414928" cy="145809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10000" b="1" u="sng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ตอนที่ </a:t>
            </a:r>
            <a:r>
              <a:rPr lang="en-US" sz="10000" b="1" u="sng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endParaRPr lang="th-TH" sz="10000" b="1" u="sng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561256" y="3404856"/>
            <a:ext cx="11414928" cy="256377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8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การค้นพบแผนงานของพระเจ้าสำหรับชีวิตของท่าน</a:t>
            </a:r>
          </a:p>
        </p:txBody>
      </p:sp>
    </p:spTree>
    <p:extLst>
      <p:ext uri="{BB962C8B-B14F-4D97-AF65-F5344CB8AC3E}">
        <p14:creationId xmlns:p14="http://schemas.microsoft.com/office/powerpoint/2010/main" val="23705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" y="336784"/>
            <a:ext cx="12362120" cy="677108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37:1-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endParaRPr lang="th-TH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อย่าเดือดเนื้อร้อนใจเพราะคนชั่ว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หรืออย่าอิจฉาคนที่ทำผิด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เพราะว่าในไม่ช้าเขาก็จะเหี่ยวแห้งไปเหมือนต้นหญ้า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และเขาจะเฉาตายไปเหมือนพืชผัก</a:t>
            </a:r>
          </a:p>
        </p:txBody>
      </p:sp>
    </p:spTree>
    <p:extLst>
      <p:ext uri="{BB962C8B-B14F-4D97-AF65-F5344CB8AC3E}">
        <p14:creationId xmlns:p14="http://schemas.microsoft.com/office/powerpoint/2010/main" val="2830557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" y="1444779"/>
            <a:ext cx="12362120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endParaRPr lang="th-TH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จงวางใจในองค์พระผู้เป็นเจ้าและทำความดี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จงอาศัยอยู่ในแผ่นดินนั้น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และรื่นรมย์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อยู่ในทุ่งหญ้าอันปลอดภัย</a:t>
            </a:r>
          </a:p>
        </p:txBody>
      </p:sp>
    </p:spTree>
    <p:extLst>
      <p:ext uri="{BB962C8B-B14F-4D97-AF65-F5344CB8AC3E}">
        <p14:creationId xmlns:p14="http://schemas.microsoft.com/office/powerpoint/2010/main" val="2288253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" y="1444779"/>
            <a:ext cx="12362120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37:4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จงชื่นชมยินดีในองค์พระผู้เป็นเจ้า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และพระองค์จะประทานสิ่งที่ใจของท่านปรารถนา</a:t>
            </a:r>
          </a:p>
        </p:txBody>
      </p:sp>
    </p:spTree>
    <p:extLst>
      <p:ext uri="{BB962C8B-B14F-4D97-AF65-F5344CB8AC3E}">
        <p14:creationId xmlns:p14="http://schemas.microsoft.com/office/powerpoint/2010/main" val="14558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" y="1444779"/>
            <a:ext cx="12362120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37:5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จงมอบทางของท่านไว้กับองค์พระผู้เป็นเจ้า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จงวางใจในพระองค์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และพระองค์จะทรงทำสิ่งเหล่านี้ คือ</a:t>
            </a:r>
          </a:p>
        </p:txBody>
      </p:sp>
    </p:spTree>
    <p:extLst>
      <p:ext uri="{BB962C8B-B14F-4D97-AF65-F5344CB8AC3E}">
        <p14:creationId xmlns:p14="http://schemas.microsoft.com/office/powerpoint/2010/main" val="2978957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" y="776481"/>
            <a:ext cx="12362120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37:6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พระองค์จะทำให้ความชอบธรรมของท่านฉายแสงดั่งรุ่งอรุณ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ให้ความยุติธรรมในคดีของท่าน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เจิดจ้าดั่งแสงอาทิตย์ตอนเที่ยงวัน</a:t>
            </a:r>
          </a:p>
        </p:txBody>
      </p:sp>
    </p:spTree>
    <p:extLst>
      <p:ext uri="{BB962C8B-B14F-4D97-AF65-F5344CB8AC3E}">
        <p14:creationId xmlns:p14="http://schemas.microsoft.com/office/powerpoint/2010/main" val="3371898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" y="222484"/>
            <a:ext cx="12362120" cy="677108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37:7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จงสงบนิ่งต่อหน้าองค์พระผู้เป็นเจ้า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และเพียรรอคอยพระองค์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อย่าเดือดเนื้อร้อนใจเพราะเหตุที่พวกเขาประสบความสำเร็จในทางของเขา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เมื่อแผนชั่วของเขาลุล่วงไปด้วยดี</a:t>
            </a:r>
          </a:p>
        </p:txBody>
      </p:sp>
    </p:spTree>
    <p:extLst>
      <p:ext uri="{BB962C8B-B14F-4D97-AF65-F5344CB8AC3E}">
        <p14:creationId xmlns:p14="http://schemas.microsoft.com/office/powerpoint/2010/main" val="14741443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" y="1330479"/>
            <a:ext cx="12362120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37:8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จงระงับโทสะ เลิกโมโหโกรธาเสีย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อย่าเดือดเนื้อร้อนใจ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ซึ่งมีแต่จะนำไปสู่ความเลวร้าย</a:t>
            </a:r>
          </a:p>
        </p:txBody>
      </p:sp>
    </p:spTree>
    <p:extLst>
      <p:ext uri="{BB962C8B-B14F-4D97-AF65-F5344CB8AC3E}">
        <p14:creationId xmlns:p14="http://schemas.microsoft.com/office/powerpoint/2010/main" val="2771734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" y="1330479"/>
            <a:ext cx="12362120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37:9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เพราะคนชั่วร้ายจะถูกกำจัด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แต่บรรดาผู้ที่หวังในองค์พระผู้เป็นเจ้า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จะได้แผ่นดินนั้นเป็นมรดก</a:t>
            </a:r>
          </a:p>
        </p:txBody>
      </p:sp>
    </p:spTree>
    <p:extLst>
      <p:ext uri="{BB962C8B-B14F-4D97-AF65-F5344CB8AC3E}">
        <p14:creationId xmlns:p14="http://schemas.microsoft.com/office/powerpoint/2010/main" val="4261342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0" y="852681"/>
            <a:ext cx="12362120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10-11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10 เพียงชั่วประเดี๋ยว คนชั่วก็จะสูญสิ้นไป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แม้ท่านจะมองหาเขาแต่จะไม่พบ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11 ส่วนคนที่ถ่อมสุภาพจะได้รับแผ่นดินนั้นเป็นมรดก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และชื่นชมกับสันติสุขอันยิ่งใหญ่</a:t>
            </a:r>
          </a:p>
        </p:txBody>
      </p:sp>
    </p:spTree>
    <p:extLst>
      <p:ext uri="{BB962C8B-B14F-4D97-AF65-F5344CB8AC3E}">
        <p14:creationId xmlns:p14="http://schemas.microsoft.com/office/powerpoint/2010/main" val="3692524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0" y="2832174"/>
            <a:ext cx="12362120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2.1	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37:1-2, 7 : อย่าเปรียบเทียบตนเองหรือสิ่งที่ท่านมีกับโลก</a:t>
            </a:r>
          </a:p>
        </p:txBody>
      </p:sp>
    </p:spTree>
    <p:extLst>
      <p:ext uri="{BB962C8B-B14F-4D97-AF65-F5344CB8AC3E}">
        <p14:creationId xmlns:p14="http://schemas.microsoft.com/office/powerpoint/2010/main" val="169367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hand holding a phone&#10;&#10;Description automatically generated">
            <a:extLst>
              <a:ext uri="{FF2B5EF4-FFF2-40B4-BE49-F238E27FC236}">
                <a16:creationId xmlns:a16="http://schemas.microsoft.com/office/drawing/2014/main" id="{E7781D01-CCB5-83F4-3A6F-A590FDCF6D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017818" y="2208285"/>
            <a:ext cx="10156363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จงปิติยินดีตนเอง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ในองค์พระผู้เป็นเจ้า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37:4</a:t>
            </a:r>
          </a:p>
        </p:txBody>
      </p:sp>
    </p:spTree>
    <p:extLst>
      <p:ext uri="{BB962C8B-B14F-4D97-AF65-F5344CB8AC3E}">
        <p14:creationId xmlns:p14="http://schemas.microsoft.com/office/powerpoint/2010/main" val="20372043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-279400" y="362183"/>
            <a:ext cx="12362120" cy="677108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37:1-2</a:t>
            </a:r>
          </a:p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อย่าเดือดเนื้อร้อนใจเพราะคนชั่ว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หรืออย่าอิจฉาคนที่ทำผิด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 เพราะว่าในไม่ช้าเขาก็จะเหี่ยวแห้งไปเหมือนต้นหญ้า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และเขาจะเฉาตายไปเหมือนพืชผัก</a:t>
            </a:r>
          </a:p>
        </p:txBody>
      </p:sp>
    </p:spTree>
    <p:extLst>
      <p:ext uri="{BB962C8B-B14F-4D97-AF65-F5344CB8AC3E}">
        <p14:creationId xmlns:p14="http://schemas.microsoft.com/office/powerpoint/2010/main" val="29424404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-279400" y="285983"/>
            <a:ext cx="12362120" cy="677108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37:7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จงสงบนิ่งต่อหน้าองค์พระผู้เป็นเจ้า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และเพียรรอคอยพระองค์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อย่าเดือดเนื้อร้อนใจเพราะเหตุที่พวกเขาประสบความสำเร็จในทางของเขา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เมื่อแผนชั่วของเขาลุล่วงไปด้วยดี</a:t>
            </a:r>
          </a:p>
        </p:txBody>
      </p:sp>
    </p:spTree>
    <p:extLst>
      <p:ext uri="{BB962C8B-B14F-4D97-AF65-F5344CB8AC3E}">
        <p14:creationId xmlns:p14="http://schemas.microsoft.com/office/powerpoint/2010/main" val="27653227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0" y="2794074"/>
            <a:ext cx="12362120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2.2	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37:3 : ไว้วางใจในองค์พระผู้เป็นเจ้าและทำดี</a:t>
            </a:r>
          </a:p>
        </p:txBody>
      </p:sp>
    </p:spTree>
    <p:extLst>
      <p:ext uri="{BB962C8B-B14F-4D97-AF65-F5344CB8AC3E}">
        <p14:creationId xmlns:p14="http://schemas.microsoft.com/office/powerpoint/2010/main" val="36789429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0" y="1393979"/>
            <a:ext cx="12362120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37:3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จงวางใจในองค์พระผู้เป็นเจ้าและทำความดี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จงอาศัยอยู่ในแผ่นดินนั้น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และรื่นรมย์อยู่ในทุ่งหญ้าอันปลอดภัย</a:t>
            </a:r>
          </a:p>
        </p:txBody>
      </p:sp>
    </p:spTree>
    <p:extLst>
      <p:ext uri="{BB962C8B-B14F-4D97-AF65-F5344CB8AC3E}">
        <p14:creationId xmlns:p14="http://schemas.microsoft.com/office/powerpoint/2010/main" val="1280992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0" y="2501974"/>
            <a:ext cx="12362120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2.3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37:5 : มอบทางของท่าน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แด่องค์พระผู้เป็นเจ้า</a:t>
            </a:r>
          </a:p>
        </p:txBody>
      </p:sp>
    </p:spTree>
    <p:extLst>
      <p:ext uri="{BB962C8B-B14F-4D97-AF65-F5344CB8AC3E}">
        <p14:creationId xmlns:p14="http://schemas.microsoft.com/office/powerpoint/2010/main" val="34148158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0" y="1393979"/>
            <a:ext cx="12362120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37:5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จงมอบทางของท่านไว้กับองค์พระผู้เป็นเจ้า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จงวางใจในพระองค์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และพระองค์จะทรงทำสิ่งเหล่านี้ คือ</a:t>
            </a:r>
          </a:p>
        </p:txBody>
      </p:sp>
    </p:spTree>
    <p:extLst>
      <p:ext uri="{BB962C8B-B14F-4D97-AF65-F5344CB8AC3E}">
        <p14:creationId xmlns:p14="http://schemas.microsoft.com/office/powerpoint/2010/main" val="18631671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0" y="3055972"/>
            <a:ext cx="12362120" cy="1231106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2.4	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37:11 : ถ่อมใจต่อองค์พระผู้เป็นเจ้า </a:t>
            </a:r>
          </a:p>
        </p:txBody>
      </p:sp>
    </p:spTree>
    <p:extLst>
      <p:ext uri="{BB962C8B-B14F-4D97-AF65-F5344CB8AC3E}">
        <p14:creationId xmlns:p14="http://schemas.microsoft.com/office/powerpoint/2010/main" val="7926656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0" y="1660679"/>
            <a:ext cx="12362120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37:11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ส่วนคนที่ถ่อมสุภาพ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จะได้รับแผ่นดินนั้นเป็นมรดก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และชื่นชมกับสันติสุขอันยิ่งใหญ่</a:t>
            </a:r>
          </a:p>
        </p:txBody>
      </p:sp>
    </p:spTree>
    <p:extLst>
      <p:ext uri="{BB962C8B-B14F-4D97-AF65-F5344CB8AC3E}">
        <p14:creationId xmlns:p14="http://schemas.microsoft.com/office/powerpoint/2010/main" val="8521643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1D8088-559A-46A5-A801-CDF0B9476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E2E96F-17F7-4C8C-BDF1-6BB90A0C1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2380868"/>
            <a:ext cx="11982332" cy="2087795"/>
            <a:chOff x="143163" y="5763486"/>
            <a:chExt cx="11982332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46BD00C-9313-4A22-94F7-3875A46C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EAF30D0-AA67-427C-9938-A2C8A9B5D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hand holding a phone with a map on it&#10;&#10;Description automatically generated">
            <a:extLst>
              <a:ext uri="{FF2B5EF4-FFF2-40B4-BE49-F238E27FC236}">
                <a16:creationId xmlns:a16="http://schemas.microsoft.com/office/drawing/2014/main" id="{694FEB61-F77C-DC58-D4B6-8E8B3E3201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07"/>
          <a:stretch/>
        </p:blipFill>
        <p:spPr>
          <a:xfrm>
            <a:off x="579527" y="473829"/>
            <a:ext cx="11111727" cy="578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71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1017818" y="1654288"/>
            <a:ext cx="10156363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37:4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จงชื่นชมยินดีในองค์พระผู้เป็นเจ้า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และพระองค์จะประทาน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สิ่งที่ใจของท่านปรารถนา</a:t>
            </a:r>
          </a:p>
        </p:txBody>
      </p:sp>
    </p:spTree>
    <p:extLst>
      <p:ext uri="{BB962C8B-B14F-4D97-AF65-F5344CB8AC3E}">
        <p14:creationId xmlns:p14="http://schemas.microsoft.com/office/powerpoint/2010/main" val="4206377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419100" y="922491"/>
            <a:ext cx="10755081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1.1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การปิติยินดีตนเอง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ในองค์พระผู้เป็นเจ้าหมายความว่า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ท่านปรารถนาพระเจ้ามากกว่าสิ่งอื่นใด ความปิติยินดีที่ยิ่งใหญ่ที่สุด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ของท่านในชีวิตคือ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…</a:t>
            </a:r>
            <a:endParaRPr lang="th-TH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29429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419100" y="1628889"/>
            <a:ext cx="10755081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…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ความสัมพันธ์ของท่านกับพระเจ้าและดำเนินไปกับพระองค์ นี่หมายถึง ท่านต้องการดำเนินชีวิตในแผนงานของพระเจ้าสำหรับชีวิตของท่าน</a:t>
            </a:r>
          </a:p>
        </p:txBody>
      </p:sp>
    </p:spTree>
    <p:extLst>
      <p:ext uri="{BB962C8B-B14F-4D97-AF65-F5344CB8AC3E}">
        <p14:creationId xmlns:p14="http://schemas.microsoft.com/office/powerpoint/2010/main" val="3708569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419100" y="935191"/>
            <a:ext cx="10755081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1.2	</a:t>
            </a:r>
            <a:r>
              <a:rPr lang="en-US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การปิติยินดีตนเอง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ในองค์พระผู้เป็นเจ้ายังหมายความว่า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ปิติยินดีในพระประสงค์ของพระองค์ (สดุดี 40:8) และพระคำของพระองค์ (สดุดี 119:47)</a:t>
            </a:r>
          </a:p>
        </p:txBody>
      </p:sp>
    </p:spTree>
    <p:extLst>
      <p:ext uri="{BB962C8B-B14F-4D97-AF65-F5344CB8AC3E}">
        <p14:creationId xmlns:p14="http://schemas.microsoft.com/office/powerpoint/2010/main" val="2392953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0" y="108181"/>
            <a:ext cx="10755081" cy="677108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40:8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ข้าแต่พระเจ้าของข้าพระองค์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ข้าพระองค์ปรารถนา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จะทำตามพระประสงค์ของพระองค์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บทบัญญัติของพระองค์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อยู่ในดวงใจของข้าพระองค์”</a:t>
            </a:r>
          </a:p>
        </p:txBody>
      </p:sp>
    </p:spTree>
    <p:extLst>
      <p:ext uri="{BB962C8B-B14F-4D97-AF65-F5344CB8AC3E}">
        <p14:creationId xmlns:p14="http://schemas.microsoft.com/office/powerpoint/2010/main" val="48293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phone&#10;&#10;Description automatically generated">
            <a:extLst>
              <a:ext uri="{FF2B5EF4-FFF2-40B4-BE49-F238E27FC236}">
                <a16:creationId xmlns:a16="http://schemas.microsoft.com/office/drawing/2014/main" id="{E9E2857D-ED98-A8F8-5DFF-B75E47ED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62120" cy="6879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87C60F-2753-3AAE-5FA9-FAEF543859BD}"/>
              </a:ext>
            </a:extLst>
          </p:cNvPr>
          <p:cNvSpPr txBox="1"/>
          <p:nvPr/>
        </p:nvSpPr>
        <p:spPr>
          <a:xfrm>
            <a:off x="718459" y="1432076"/>
            <a:ext cx="10755081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119:47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เพราะข้าพระองค์ปีติยินดี</a:t>
            </a:r>
            <a:endParaRPr lang="en-US" sz="8000" b="1" dirty="0">
              <a:solidFill>
                <a:srgbClr val="13223D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ในพระบัญชาของพระองค์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13223D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ข้าพระองค์รักพระบัญชาเหล่านั้น</a:t>
            </a:r>
          </a:p>
        </p:txBody>
      </p:sp>
    </p:spTree>
    <p:extLst>
      <p:ext uri="{BB962C8B-B14F-4D97-AF65-F5344CB8AC3E}">
        <p14:creationId xmlns:p14="http://schemas.microsoft.com/office/powerpoint/2010/main" val="311439274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2744</TotalTime>
  <Words>946</Words>
  <Application>Microsoft Office PowerPoint</Application>
  <PresentationFormat>Widescreen</PresentationFormat>
  <Paragraphs>129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Angsana New</vt:lpstr>
      <vt:lpstr>Arial</vt:lpstr>
      <vt:lpstr>Calibri</vt:lpstr>
      <vt:lpstr>Calibri Light</vt:lpstr>
      <vt:lpstr>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อิสริยพร จรจำรัส</dc:creator>
  <cp:lastModifiedBy>Esther Jamprasert (Esther)</cp:lastModifiedBy>
  <cp:revision>81</cp:revision>
  <dcterms:created xsi:type="dcterms:W3CDTF">2023-01-26T04:54:13Z</dcterms:created>
  <dcterms:modified xsi:type="dcterms:W3CDTF">2023-09-07T06:53:25Z</dcterms:modified>
</cp:coreProperties>
</file>