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6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1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24/08/66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ster, screenshot, banner&#10;&#10;Description automatically generated">
            <a:extLst>
              <a:ext uri="{FF2B5EF4-FFF2-40B4-BE49-F238E27FC236}">
                <a16:creationId xmlns:a16="http://schemas.microsoft.com/office/drawing/2014/main" id="{666CDECE-5519-A770-3374-0D0132B55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hand holding a phone with a map on it&#10;&#10;Description automatically generated">
            <a:extLst>
              <a:ext uri="{FF2B5EF4-FFF2-40B4-BE49-F238E27FC236}">
                <a16:creationId xmlns:a16="http://schemas.microsoft.com/office/drawing/2014/main" id="{4703EB8B-132E-5729-F3E3-A5EBBF7BC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2345437"/>
            <a:ext cx="1117481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คำพูดของท่านกำหนดเส้นทาง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ชีวิตของท่าน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ยากอบ 3:2-5</a:t>
            </a:r>
          </a:p>
        </p:txBody>
      </p:sp>
    </p:spTree>
    <p:extLst>
      <p:ext uri="{BB962C8B-B14F-4D97-AF65-F5344CB8AC3E}">
        <p14:creationId xmlns:p14="http://schemas.microsoft.com/office/powerpoint/2010/main" val="251684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790875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เราทุกคนล้วนพลั้งพลาดในหลายๆ ทาง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ผู้ที่ไม่เคยทำผิดทางวาจาก็เป็นคนดีเพียบพร้อม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สามารถควบคุมร่างกายทั้งหมดของตนได้</a:t>
            </a:r>
          </a:p>
        </p:txBody>
      </p:sp>
    </p:spTree>
    <p:extLst>
      <p:ext uri="{BB962C8B-B14F-4D97-AF65-F5344CB8AC3E}">
        <p14:creationId xmlns:p14="http://schemas.microsoft.com/office/powerpoint/2010/main" val="83453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451199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3:3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เมื่อเราเอาบังเหียนใส่ปากม้า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เพื่อให้มันเชื่อฟัง 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เราก็บังคับให้ม้าไปทาง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ไหนๆ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ได้ทั้งตัว</a:t>
            </a:r>
          </a:p>
        </p:txBody>
      </p:sp>
    </p:spTree>
    <p:extLst>
      <p:ext uri="{BB962C8B-B14F-4D97-AF65-F5344CB8AC3E}">
        <p14:creationId xmlns:p14="http://schemas.microsoft.com/office/powerpoint/2010/main" val="216652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236878"/>
            <a:ext cx="1117481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3:4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หรือให้ดูเรือเป็นตัวอย่าง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ถึงแม้ว่ามันจะมีขนาดใหญ่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และแล่นไปตามแรงลม แต่มันก็มีหางเสือเล็กๆ คอยคัดท้ายเรือให้ไปในที่ต่างๆ ตามที่นายท้ายต้องการ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153305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419302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3:5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ลิ้นก็เช่นกันเป็นอวัยวะเล็กๆ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แต่ชอบคุยโวโอ้อวด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คิดดูเถิด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ประกายไฟนิดเดียวอาจเผาป่าใหญ่ได้</a:t>
            </a:r>
          </a:p>
        </p:txBody>
      </p:sp>
    </p:spTree>
    <p:extLst>
      <p:ext uri="{BB962C8B-B14F-4D97-AF65-F5344CB8AC3E}">
        <p14:creationId xmlns:p14="http://schemas.microsoft.com/office/powerpoint/2010/main" val="208387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178981" y="1663853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ท่านดำเนินในแผนงาน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ของพระเจ้าหรือแผนงานของมาร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สำหรับชีวิตของท่าน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ถูกกำหนดโดยคำพูดของท่าน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291843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402265" y="2514630"/>
            <a:ext cx="1117481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อำนาจของลิ้น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สุภาษิต 18:20-21</a:t>
            </a:r>
          </a:p>
        </p:txBody>
      </p:sp>
    </p:spTree>
    <p:extLst>
      <p:ext uri="{BB962C8B-B14F-4D97-AF65-F5344CB8AC3E}">
        <p14:creationId xmlns:p14="http://schemas.microsoft.com/office/powerpoint/2010/main" val="258189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958962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18:20-21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คนเราอิ่มท้องด้วยผลจากปาก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คนเราอิ่มด้วยผลิตผลจากริมฝีปาก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21 ลิ้นมีอำนาจชี้เป็นชี้ตาย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คนที่รักการพูดจะได้กินผลของมัน</a:t>
            </a:r>
          </a:p>
        </p:txBody>
      </p:sp>
    </p:spTree>
    <p:extLst>
      <p:ext uri="{BB962C8B-B14F-4D97-AF65-F5344CB8AC3E}">
        <p14:creationId xmlns:p14="http://schemas.microsoft.com/office/powerpoint/2010/main" val="85499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566124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2.2.1	คำพูดของคนอิสราเอล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กำหนดว่าพวกเขาดำเนินในแผนงาน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ของพระเจ้าหรือไม่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กันดารวิถี 13:27-14:10, 28</a:t>
            </a:r>
          </a:p>
        </p:txBody>
      </p:sp>
    </p:spTree>
    <p:extLst>
      <p:ext uri="{BB962C8B-B14F-4D97-AF65-F5344CB8AC3E}">
        <p14:creationId xmlns:p14="http://schemas.microsoft.com/office/powerpoint/2010/main" val="279617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863270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กันดารวิถี 13:27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พวกเขารายงานโมเสสว่า “พวกข้าพเจ้าไปถึงดินแดนที่ท่านใช้ให้ไปดู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เป็นดินแดนที่อุดมด้วยน้ำนมและน้ำผึ้ง! ดูผลไม้เหล่านี้สิ</a:t>
            </a:r>
          </a:p>
        </p:txBody>
      </p:sp>
    </p:spTree>
    <p:extLst>
      <p:ext uri="{BB962C8B-B14F-4D97-AF65-F5344CB8AC3E}">
        <p14:creationId xmlns:p14="http://schemas.microsoft.com/office/powerpoint/2010/main" val="308322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313B0-720B-ABD6-1FE5-30B4A96CFB23}"/>
              </a:ext>
            </a:extLst>
          </p:cNvPr>
          <p:cNvSpPr txBox="1"/>
          <p:nvPr/>
        </p:nvSpPr>
        <p:spPr>
          <a:xfrm>
            <a:off x="408856" y="1747533"/>
            <a:ext cx="11414928" cy="145809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10000" b="1" u="sng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</a:t>
            </a:r>
            <a:r>
              <a:rPr lang="en-US" sz="10000" b="1" u="sng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10000" b="1" u="sng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61256" y="3404856"/>
            <a:ext cx="11414928" cy="256377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คำพูดของท่าน</a:t>
            </a:r>
            <a:endParaRPr lang="en-US" sz="88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กำหนดเส้นทางชีวิตของท่าน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85060" y="330538"/>
            <a:ext cx="11683409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กันดารวิถี 14:10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แต่ชุมนุมประชากรทั้งปวง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คบคิดกันจะเอาก้อนหินขว้างเขาทั้งสอง ขณะนั้น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พระเกียรติสิริ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ขององค์พระผู้เป็นเจ้ามาปรากฏ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ที่เต็นท์นัดพบต่อหน้าชนอิสราเอลทั้งปวง</a:t>
            </a:r>
          </a:p>
        </p:txBody>
      </p:sp>
    </p:spTree>
    <p:extLst>
      <p:ext uri="{BB962C8B-B14F-4D97-AF65-F5344CB8AC3E}">
        <p14:creationId xmlns:p14="http://schemas.microsoft.com/office/powerpoint/2010/main" val="330514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969596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กันดารวิถี 14:28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ดังนั้นจงบอกพวกเขาว่า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‘องค์พระผู้เป็นเจ้าประกาศดังนี้ว่า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เรามีชีวิตอยู่แน่ฉันใด เราจะทำกับเจ้าอย่างที่เจ้าได้พูดไว้ฉันนั้น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279144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2631589"/>
            <a:ext cx="1117481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ฝึกลิ้นของท่านให้เชื่อง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ยากอบ 3:5-10, ลูกา 6:45 </a:t>
            </a:r>
          </a:p>
        </p:txBody>
      </p:sp>
    </p:spTree>
    <p:extLst>
      <p:ext uri="{BB962C8B-B14F-4D97-AF65-F5344CB8AC3E}">
        <p14:creationId xmlns:p14="http://schemas.microsoft.com/office/powerpoint/2010/main" val="3367987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523594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ลิ้นก็เช่นกันเป็นอวัยวะเล็กๆ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แต่ชอบคุยโวโอ้อวด คิดดูเถิด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ประกายไฟนิดเดียวอาจเผาป่าใหญ่ได้</a:t>
            </a:r>
          </a:p>
        </p:txBody>
      </p:sp>
    </p:spTree>
    <p:extLst>
      <p:ext uri="{BB962C8B-B14F-4D97-AF65-F5344CB8AC3E}">
        <p14:creationId xmlns:p14="http://schemas.microsoft.com/office/powerpoint/2010/main" val="77838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4" y="440859"/>
            <a:ext cx="1117481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3:6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ลิ้นก็เป็นเช่นไฟ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เป็นโลกแห่งความชั่วร้ายท่ามกลางอวัยวะทั้งหลาย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ลิ้นทำให้คนทั้งคน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เสื่อมทรามไป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ทำให้ชีวิตทั้งชีวิตลุกเป็นไฟ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และตัวมันเองก็ลุกเป็นไฟโดยนรก</a:t>
            </a:r>
          </a:p>
        </p:txBody>
      </p:sp>
    </p:spTree>
    <p:extLst>
      <p:ext uri="{BB962C8B-B14F-4D97-AF65-F5344CB8AC3E}">
        <p14:creationId xmlns:p14="http://schemas.microsoft.com/office/powerpoint/2010/main" val="1079551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406637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3:7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สัตว์ทุกชนิด นก สัตว์เลื้อยคลาน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และสัตว์ทะเลยังถูกฝึกให้เชื่องได้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และคนก็ได้ฝึกให้เชื่องมาแล้ว</a:t>
            </a:r>
          </a:p>
        </p:txBody>
      </p:sp>
    </p:spTree>
    <p:extLst>
      <p:ext uri="{BB962C8B-B14F-4D97-AF65-F5344CB8AC3E}">
        <p14:creationId xmlns:p14="http://schemas.microsoft.com/office/powerpoint/2010/main" val="107686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587391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3:8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แต่ไม่มีใครฝึกลิ้นให้เชื่องได้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ลิ้นเป็นสิ่งชั่วร้ายที่ไม่เคยหยุดนิ่ง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เต็มด้วยพิษร้ายทำลายชีวิต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398513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990864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3:9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เราทั้งหลายสรรเสริญองค์พระผู้เป็นเจ้าและพระบิดาของเราด้วยลิ้น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และเราก็ใช้ลิ้นแช่งด่ามนุษย์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ซึ่งทรงสร้างขึ้นตามแบบของพระองค์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70593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1544863"/>
            <a:ext cx="1117481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ยากอบ 3:10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คำสรรเสริญและคำแช่งด่า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ต่างก็ออกมาจากปากเดียวกัน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พี่น้องทั้งหลายอย่าให้เป็นเช่นนั้นเลย</a:t>
            </a:r>
          </a:p>
        </p:txBody>
      </p:sp>
    </p:spTree>
    <p:extLst>
      <p:ext uri="{BB962C8B-B14F-4D97-AF65-F5344CB8AC3E}">
        <p14:creationId xmlns:p14="http://schemas.microsoft.com/office/powerpoint/2010/main" val="4091491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174551" y="140081"/>
            <a:ext cx="11842897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6:45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คนดีย่อมนำสิ่งดี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ออกจากความดี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ที่สะสมไว้ในใจของตน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ส่วนคนชั่วก็นำสิ่งชั่ว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ออกจากความชั่ว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ที่สะสมไว้ในใจของตน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เพราะปากย่อมเอ่ยสิ่งที่เอ่อล้นออกมาจากใจ</a:t>
            </a:r>
          </a:p>
        </p:txBody>
      </p:sp>
    </p:spTree>
    <p:extLst>
      <p:ext uri="{BB962C8B-B14F-4D97-AF65-F5344CB8AC3E}">
        <p14:creationId xmlns:p14="http://schemas.microsoft.com/office/powerpoint/2010/main" val="245690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1017818" y="2208285"/>
            <a:ext cx="10156363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ท่านต้องเลือกแผนงานของพระเจ้าสำหรับชีวิตของท่าน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30:15-16, 19</a:t>
            </a:r>
          </a:p>
        </p:txBody>
      </p:sp>
    </p:spTree>
    <p:extLst>
      <p:ext uri="{BB962C8B-B14F-4D97-AF65-F5344CB8AC3E}">
        <p14:creationId xmlns:p14="http://schemas.microsoft.com/office/powerpoint/2010/main" val="203720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380999" y="1258709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ถ้าท่านต้องการให้คำพูดของท่าน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นำท่านไปสู่แผนงานของพระเจ้า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ท่านต้องฝึกลิ้นของท่านให้เชื่อง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วิธีฝึกลิ้นของท่านให้เชื่อง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ลูกา 6:45</a:t>
            </a:r>
          </a:p>
        </p:txBody>
      </p:sp>
    </p:spTree>
    <p:extLst>
      <p:ext uri="{BB962C8B-B14F-4D97-AF65-F5344CB8AC3E}">
        <p14:creationId xmlns:p14="http://schemas.microsoft.com/office/powerpoint/2010/main" val="4257257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174551" y="140081"/>
            <a:ext cx="11842897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6:45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คนดีย่อมนำสิ่งดี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ออกจากความดี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ที่สะสมไว้ในใจของตน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ส่วนคนชั่วก็นำสิ่งชั่ว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ออกจากความชั่ว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ที่สะสมไว้ในใจของตน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เพราะปากย่อมเอ่ยสิ่งที่เอ่อล้นออกมาจากใจ</a:t>
            </a:r>
          </a:p>
        </p:txBody>
      </p:sp>
    </p:spTree>
    <p:extLst>
      <p:ext uri="{BB962C8B-B14F-4D97-AF65-F5344CB8AC3E}">
        <p14:creationId xmlns:p14="http://schemas.microsoft.com/office/powerpoint/2010/main" val="4174713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ster, screenshot, banner&#10;&#10;Description automatically generated">
            <a:extLst>
              <a:ext uri="{FF2B5EF4-FFF2-40B4-BE49-F238E27FC236}">
                <a16:creationId xmlns:a16="http://schemas.microsoft.com/office/drawing/2014/main" id="{666CDECE-5519-A770-3374-0D0132B5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A hand holding a phone with a map on it&#10;&#10;Description automatically generated">
            <a:extLst>
              <a:ext uri="{FF2B5EF4-FFF2-40B4-BE49-F238E27FC236}">
                <a16:creationId xmlns:a16="http://schemas.microsoft.com/office/drawing/2014/main" id="{4703EB8B-132E-5729-F3E3-A5EBBF7BC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3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1517548" y="1194911"/>
            <a:ext cx="8179345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ดูเถิด วันนี้ข้าพเจ้าได้ตั้งชีวิต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กับความรุ่งเรืองผาสุก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ความตายกับหายนะ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ไว้ตรงหน้าท่านแล้ว</a:t>
            </a:r>
          </a:p>
        </p:txBody>
      </p:sp>
    </p:spTree>
    <p:extLst>
      <p:ext uri="{BB962C8B-B14F-4D97-AF65-F5344CB8AC3E}">
        <p14:creationId xmlns:p14="http://schemas.microsoft.com/office/powerpoint/2010/main" val="365944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138224" y="982261"/>
            <a:ext cx="11259241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เพราะข้าพเจ้าได้กำชับท่านแล้วในวันนี้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ให้รักพระยา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และดำเนินตามทางของพระองค์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ให้รักษาพระบัญชา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557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-329610" y="1047128"/>
            <a:ext cx="11259241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และบทบัญญัติของพระองค์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แล้วท่านจะมีชีวิตอยู่และทวีจำนวนขึ้น และพระยา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จะทรงอวยพรท่านในดินแดน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ซึ่งท่านจะเข้าไปยึดครอง</a:t>
            </a:r>
          </a:p>
        </p:txBody>
      </p:sp>
    </p:spTree>
    <p:extLst>
      <p:ext uri="{BB962C8B-B14F-4D97-AF65-F5344CB8AC3E}">
        <p14:creationId xmlns:p14="http://schemas.microsoft.com/office/powerpoint/2010/main" val="15586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212652" y="844035"/>
            <a:ext cx="1117481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เฉลยธรรมบัญญัติ 30:19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ข้าพเจ้าอ้างฟ้าสวรรค์และแผ่นดินโลก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มาเป็นพยานต่อสู้ท่านว่า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ในวันนี้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ข้าพเจ้าได้ตั้งชีวิตและความตาย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พระพร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และคำสาปแช่งไว้ต่อหน้าท่าน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917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212652" y="2708047"/>
            <a:ext cx="1117481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ขอให้ท่านเลือกเอาชีวิตเถิด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เพื่อท่านกับลูกหลานจะมีชีวิตอยู่</a:t>
            </a:r>
          </a:p>
        </p:txBody>
      </p:sp>
    </p:spTree>
    <p:extLst>
      <p:ext uri="{BB962C8B-B14F-4D97-AF65-F5344CB8AC3E}">
        <p14:creationId xmlns:p14="http://schemas.microsoft.com/office/powerpoint/2010/main" val="282208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4E48841-D1F5-B620-1D42-3885ED59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hand holding a phone&#10;&#10;Description automatically generated">
            <a:extLst>
              <a:ext uri="{FF2B5EF4-FFF2-40B4-BE49-F238E27FC236}">
                <a16:creationId xmlns:a16="http://schemas.microsoft.com/office/drawing/2014/main" id="{E9E2857D-ED98-A8F8-5DFF-B75E47ED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7C60F-2753-3AAE-5FA9-FAEF543859BD}"/>
              </a:ext>
            </a:extLst>
          </p:cNvPr>
          <p:cNvSpPr txBox="1"/>
          <p:nvPr/>
        </p:nvSpPr>
        <p:spPr>
          <a:xfrm>
            <a:off x="508591" y="2154051"/>
            <a:ext cx="1117481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ท่านดำเนินในพระพรของพระเจ้าหรือไม่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ไม่ได้ขึ้นอยู่กับพระเจ้าหรือมาร ขึ้นอยู่กับท่าน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ท่านมีเสียงโหวตที่ตัดสิน</a:t>
            </a:r>
          </a:p>
        </p:txBody>
      </p:sp>
    </p:spTree>
    <p:extLst>
      <p:ext uri="{BB962C8B-B14F-4D97-AF65-F5344CB8AC3E}">
        <p14:creationId xmlns:p14="http://schemas.microsoft.com/office/powerpoint/2010/main" val="46284336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874</Words>
  <Application>Microsoft Office PowerPoint</Application>
  <PresentationFormat>Widescreen</PresentationFormat>
  <Paragraphs>116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80</cp:revision>
  <dcterms:created xsi:type="dcterms:W3CDTF">2023-01-26T04:54:13Z</dcterms:created>
  <dcterms:modified xsi:type="dcterms:W3CDTF">2023-08-24T04:22:55Z</dcterms:modified>
</cp:coreProperties>
</file>