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7" r:id="rId13"/>
    <p:sldId id="306" r:id="rId14"/>
    <p:sldId id="308" r:id="rId15"/>
    <p:sldId id="309" r:id="rId16"/>
    <p:sldId id="310" r:id="rId17"/>
    <p:sldId id="311" r:id="rId18"/>
    <p:sldId id="312" r:id="rId19"/>
    <p:sldId id="314" r:id="rId20"/>
    <p:sldId id="315" r:id="rId21"/>
    <p:sldId id="316" r:id="rId22"/>
    <p:sldId id="317" r:id="rId23"/>
    <p:sldId id="313" r:id="rId24"/>
    <p:sldId id="318" r:id="rId25"/>
    <p:sldId id="320" r:id="rId26"/>
    <p:sldId id="321" r:id="rId27"/>
    <p:sldId id="319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4" r:id="rId40"/>
    <p:sldId id="335" r:id="rId41"/>
    <p:sldId id="336" r:id="rId42"/>
    <p:sldId id="337" r:id="rId43"/>
    <p:sldId id="333" r:id="rId44"/>
    <p:sldId id="338" r:id="rId45"/>
    <p:sldId id="339" r:id="rId46"/>
    <p:sldId id="340" r:id="rId47"/>
    <p:sldId id="341" r:id="rId48"/>
    <p:sldId id="342" r:id="rId49"/>
    <p:sldId id="343" r:id="rId50"/>
    <p:sldId id="295" r:id="rId5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6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6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86D4C3-2ED7-8D5E-2EC0-95C996A01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51EEE2E-F8CC-42ED-7D7B-7E3B7873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C0A9632-0B93-0329-B4B9-226FE5D5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04/03/66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B0FC77-E9CD-3A41-F1D1-4984E938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D7BD19-5160-2EFF-150F-D1C22D45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908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935EC4-E6BA-1390-66DC-7D01CA7D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74121CD-48F2-1104-0A6C-43707635B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357C533-D80E-5ADA-1D16-1B096133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04/03/66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3B692DD-2B52-B444-D515-9E64D50A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DD9956-A4F9-B69B-20E7-C006E353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511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6626241-CF71-2599-E1F8-3C4B0F9D0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D959197-9FB0-9320-5380-30CB56E0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47F08E8-0FF6-63E0-B4A1-75F6F767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04/03/66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2118397-338A-F2F7-F508-451EBF51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4A2A194-995B-9D7F-9854-448BD7CB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532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755632-8041-E3A4-C71B-987947D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D7CFBA-D909-7820-90D8-56E284CD3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7371F5-C535-D545-0C2B-01DBFA5C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04/03/66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657AEF6-60CF-2165-55B5-CBC332E6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8B9D4A5-5D91-0E29-CFDB-3E405700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0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2C8259-3B8E-356A-CDCE-109C98B9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2EF5BBA-F9FA-6E76-2C0C-72E16127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B347660-E507-91C7-6194-83816893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04/03/66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0D75D35-905E-4EDC-33B6-C39F47E3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4E93F8-7182-51E3-59F1-9CE9E5F9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58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E41AE9-5D7E-8623-7897-4BE54A7A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2C1272-A818-A933-A405-207ACEC3D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26A8FF9-4D6B-42A2-5CF8-5CCEA672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5FC840-14E1-5991-D629-283CB28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04/03/66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C68E30B-B5B0-89CB-8459-8E13E6D3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8C1AE34-1C60-196C-4E82-63A4C8A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01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8E1B3D-EFC9-6D71-3B3E-EAAB8DEF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8B15872-99D7-A3B3-7E7A-38FBBC76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0255542-C4AE-1138-4BA7-2654889F0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015A287-C298-3289-1E84-870AD6E6B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D5E2DEC-513D-FB05-CD83-74F98FE4F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DF1F509-2910-C600-7712-46E3E523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04/03/66</a:t>
            </a:fld>
            <a:endParaRPr lang="th-TH" dirty="0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C473EF4-EA5D-A56C-2360-31D1B0CC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D735FE7-AE4A-F666-FA38-F6C2DE50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93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40647D-B5D6-3B7A-6387-F6A2E11B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88108EC-4B85-5D13-273D-CF028BB4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04/03/66</a:t>
            </a:fld>
            <a:endParaRPr lang="th-TH" dirty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60F54DF-2066-57F5-EE78-47D21D09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C4FBF44-AA04-D38F-0CAD-AAF4026B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420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46B71F8-EEF8-80C7-FE74-0E9F97E9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04/03/66</a:t>
            </a:fld>
            <a:endParaRPr lang="th-TH" dirty="0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5D9237D-FE68-6283-4565-6987B1B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41CE13C-CCC4-D7C0-C90B-ED731E3F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35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F53077-7DFD-CA41-0479-1FF8D623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A024EC-27BD-20F0-31ED-8653112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1FEF674-38A8-B79E-0401-3F5F11C14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7EA0F71-B2DE-00EA-2060-A5724444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04/03/66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E868D9A-9315-4CD1-6885-3564E73F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67523C-5E87-5840-AD9D-39334CD5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0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930F7A-7363-DE6A-39BE-43F9786A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84B3208-3898-03DE-FCD6-144380FC9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77CE186-FA8C-CE4D-8E7A-948A71412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CD8AB38-9628-98D2-C70D-9D396E11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04/03/66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3CCE610-853A-5C11-2847-2A540053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F0CDDF2-C7C9-A2CC-1C54-B27C0148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030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7348190-D56E-B73A-7B0A-36AF4F6D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7D98470-B2EA-E1B7-DF20-4D227574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2FD7BE-0B6B-2253-88FC-24B82B8CB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6B783-017D-423A-86AD-64EC7EFFEE81}" type="datetimeFigureOut">
              <a:rPr lang="th-TH" smtClean="0"/>
              <a:t>04/03/66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A7C981-3176-6253-CFAD-86C8F293E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F75C9D-3D92-B044-EE24-680261F00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89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ต้นไม้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CF637F0-EC12-55FA-29EC-3B2C3F9A2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771541"/>
            <a:ext cx="12344400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10:10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เพราะท่านเชื่อด้วยใจ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จึงทรงให้ท่านเป็นผู้ชอบธรรม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และเพราะท่านยอมรับด้วยปาก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จึงทรงให้ท่านรอด</a:t>
            </a:r>
          </a:p>
        </p:txBody>
      </p:sp>
    </p:spTree>
    <p:extLst>
      <p:ext uri="{BB962C8B-B14F-4D97-AF65-F5344CB8AC3E}">
        <p14:creationId xmlns:p14="http://schemas.microsoft.com/office/powerpoint/2010/main" val="1502962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1897836"/>
            <a:ext cx="12344400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1.2	 ชีวิตนิรันดร์เริ่มต้นขึ้นทันที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เมื่อเราต้อนรับองค์พระเยซูคริสต์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5:24</a:t>
            </a:r>
          </a:p>
        </p:txBody>
      </p:sp>
    </p:spTree>
    <p:extLst>
      <p:ext uri="{BB962C8B-B14F-4D97-AF65-F5344CB8AC3E}">
        <p14:creationId xmlns:p14="http://schemas.microsoft.com/office/powerpoint/2010/main" val="340638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583990"/>
            <a:ext cx="12344400" cy="5690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5:24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“เราบอกความจริงแก่ท่านว่า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ผู้ใดฟังคำของเราและเชื่อพระองค์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ผู้ทรงส่งเรามา ผู้นั้นก็มีชีวิตนิรันดร์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และจะไม่ถูกลงโทษ เขาได้ผ่านพ้นความตาย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เข้าสู่ชีวิตแล้ว</a:t>
            </a:r>
          </a:p>
        </p:txBody>
      </p:sp>
    </p:spTree>
    <p:extLst>
      <p:ext uri="{BB962C8B-B14F-4D97-AF65-F5344CB8AC3E}">
        <p14:creationId xmlns:p14="http://schemas.microsoft.com/office/powerpoint/2010/main" val="18225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771541"/>
            <a:ext cx="12344400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พระวิญญาณบริสุทธิ์เข้ามาสถิต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อยู่ในวิญญาณของเรา และเราก็บังเกิดใหม่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เรามีความจำเริญในฝ่ายวิญญาณ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และได้เข้าสู่ชีวิตที่ครบบริบูรณ์อย่างแท้จริง</a:t>
            </a:r>
          </a:p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14:17, 2 โคริน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5:21</a:t>
            </a:r>
          </a:p>
        </p:txBody>
      </p:sp>
    </p:spTree>
    <p:extLst>
      <p:ext uri="{BB962C8B-B14F-4D97-AF65-F5344CB8AC3E}">
        <p14:creationId xmlns:p14="http://schemas.microsoft.com/office/powerpoint/2010/main" val="489551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583990"/>
            <a:ext cx="12344400" cy="5690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14:17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เพราะอาณาจักรของพระเจ้า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ไม่ใช่เรื่องของการกิน การดื่ม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แต่เป็นความชอบธรรม สันติสุข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และความชื่นชมยินดี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ในพระวิญญาณบริสุทธิ์</a:t>
            </a:r>
          </a:p>
        </p:txBody>
      </p:sp>
    </p:spTree>
    <p:extLst>
      <p:ext uri="{BB962C8B-B14F-4D97-AF65-F5344CB8AC3E}">
        <p14:creationId xmlns:p14="http://schemas.microsoft.com/office/powerpoint/2010/main" val="2179135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1121738"/>
            <a:ext cx="12344400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5:21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พระเจ้าทรงกระทำพระองค์ผู้ปราศจากบาป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ให้เป็นบาปเพื่อเรา เพื่อในพระองค์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เราจะกลายเป็นความชอบธรรมของพระเจ้า</a:t>
            </a:r>
          </a:p>
        </p:txBody>
      </p:sp>
    </p:spTree>
    <p:extLst>
      <p:ext uri="{BB962C8B-B14F-4D97-AF65-F5344CB8AC3E}">
        <p14:creationId xmlns:p14="http://schemas.microsoft.com/office/powerpoint/2010/main" val="1558350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927185"/>
            <a:ext cx="12344400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 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ขณะที่เราไว้วางใจในองค์พระเยซูคริสต์ ความคิดจิตใจของเรา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(ความคิด  ความประสงค์  และอารมณ์)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ก็จำเริญขึ้น</a:t>
            </a:r>
          </a:p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 ยอห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920282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771541"/>
            <a:ext cx="12344400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 ยอห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เพื่อนที่รัก ข้าพเจ้าอธิษฐานขอให้ท่าน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มีสุขภาพดีและให้ทุกอย่างดำเนินไปด้วยดี เช่นเดียวกับที่จิตวิญญาณของท่าน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กำลังดำเนินไปด้วยดี</a:t>
            </a:r>
          </a:p>
        </p:txBody>
      </p:sp>
    </p:spTree>
    <p:extLst>
      <p:ext uri="{BB962C8B-B14F-4D97-AF65-F5344CB8AC3E}">
        <p14:creationId xmlns:p14="http://schemas.microsoft.com/office/powerpoint/2010/main" val="3495221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1131465"/>
            <a:ext cx="12344400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	 องค์พระผู้เป็นเจ้าทรงอวยพร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ความคิดจิตใจของเราด้วยสันติสุข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ความรัก และความชื่นชมยินดีของพระองค์           </a:t>
            </a: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5:1-2, ยอห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14:27, โรม 14:17</a:t>
            </a:r>
          </a:p>
        </p:txBody>
      </p:sp>
    </p:spTree>
    <p:extLst>
      <p:ext uri="{BB962C8B-B14F-4D97-AF65-F5344CB8AC3E}">
        <p14:creationId xmlns:p14="http://schemas.microsoft.com/office/powerpoint/2010/main" val="3419077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898002"/>
            <a:ext cx="12344400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5:1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เหตุฉะนั้นเมื่อเราได้ถูกนับเป็นผู้ชอบธรรม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โดยความเชื่อแล้ว เราจึงมีสันติสุขกับพระเจ้า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โดยทางองค์พระเยซูคริสต์เจ้าของเรา</a:t>
            </a:r>
          </a:p>
        </p:txBody>
      </p:sp>
    </p:spTree>
    <p:extLst>
      <p:ext uri="{BB962C8B-B14F-4D97-AF65-F5344CB8AC3E}">
        <p14:creationId xmlns:p14="http://schemas.microsoft.com/office/powerpoint/2010/main" val="212752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561754" y="1144999"/>
            <a:ext cx="11068492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ในการที่เราจะเข้าใจเรื่องความสมบูรณ์ของความรอดของเราได้นั้น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เราจำเป็นต้องตระหนักว่า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เราเป็นสิ่งมีชีวิตที่ประกอบด้วยสามส่วน</a:t>
            </a: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7500" b="1" dirty="0">
              <a:solidFill>
                <a:srgbClr val="3E160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1200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333795"/>
            <a:ext cx="12344400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5:2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โดยทางพระองค์เราจึงได้เข้าในร่มพระคุณ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ที่เรายืนอยู่นี้ด้วยความเชื่อ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และเราจึงชื่นชมยินดีในความหวัง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ที่จะได้มีส่วนในพระเกียรติสิริของพระเจ้า</a:t>
            </a:r>
          </a:p>
        </p:txBody>
      </p:sp>
    </p:spTree>
    <p:extLst>
      <p:ext uri="{BB962C8B-B14F-4D97-AF65-F5344CB8AC3E}">
        <p14:creationId xmlns:p14="http://schemas.microsoft.com/office/powerpoint/2010/main" val="3334878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1005004"/>
            <a:ext cx="12344400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14:27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เรามอบสันติสุขแก่พวกท่าน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สันติสุขที่เราให้ไม่เหมือนที่โลกให้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อย่าให้ใจของท่านทุกข์ร้อนและอย่ากลัวเลย</a:t>
            </a:r>
          </a:p>
        </p:txBody>
      </p:sp>
    </p:spTree>
    <p:extLst>
      <p:ext uri="{BB962C8B-B14F-4D97-AF65-F5344CB8AC3E}">
        <p14:creationId xmlns:p14="http://schemas.microsoft.com/office/powerpoint/2010/main" val="4212038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583990"/>
            <a:ext cx="12344400" cy="5690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14:17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เพราะอาณาจักรของพระเจ้า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ไม่ใช่เรื่องของการกินการดื่ม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แต่เป็นความชอบธรรม สันติสุข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และความชื่นชมยินดี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ในพระวิญญาณบริสุทธิ์</a:t>
            </a:r>
          </a:p>
        </p:txBody>
      </p:sp>
    </p:spTree>
    <p:extLst>
      <p:ext uri="{BB962C8B-B14F-4D97-AF65-F5344CB8AC3E}">
        <p14:creationId xmlns:p14="http://schemas.microsoft.com/office/powerpoint/2010/main" val="1482337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1810287"/>
            <a:ext cx="12344400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คนร่ำรวยที่ไม่รู้จักองค์พระผู้เป็นเจ้า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จะไม่มีสันติสุข ไม่มีความชื่นชมยินดี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และความรักของพระเจ้า </a:t>
            </a:r>
          </a:p>
        </p:txBody>
      </p:sp>
    </p:spTree>
    <p:extLst>
      <p:ext uri="{BB962C8B-B14F-4D97-AF65-F5344CB8AC3E}">
        <p14:creationId xmlns:p14="http://schemas.microsoft.com/office/powerpoint/2010/main" val="4249180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0" y="702602"/>
            <a:ext cx="12344400" cy="5690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2.2	 นอกจากนั้น ขณะที่เราดำเนินชีวิตไป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ในแต่ละวัน เราได้รับการเปลี่ยนแปลง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ให้เป็นเหมือนพระคริสต์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โดยกระบวนการที่เรียกว่า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การชำระให้บริสุทธิ์</a:t>
            </a:r>
          </a:p>
          <a:p>
            <a:pPr algn="ctr">
              <a:lnSpc>
                <a:spcPct val="8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3:18</a:t>
            </a:r>
          </a:p>
        </p:txBody>
      </p:sp>
    </p:spTree>
    <p:extLst>
      <p:ext uri="{BB962C8B-B14F-4D97-AF65-F5344CB8AC3E}">
        <p14:creationId xmlns:p14="http://schemas.microsoft.com/office/powerpoint/2010/main" val="2425250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0" y="670459"/>
            <a:ext cx="12344400" cy="5690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3:18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และเราทั้งหลายผู้ไม่มีผ้าคลุมหน้า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ล้วนใคร่ครวญพระเกียรติสิริ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ขององค์พระผู้เป็นเจ้า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เรากำลังรับการเปลี่ยนแปลง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ให้เป็นเหมือนพระองค์</a:t>
            </a: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7500" b="1" dirty="0">
              <a:solidFill>
                <a:srgbClr val="3E160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9201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0" y="1810287"/>
            <a:ext cx="12344400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ด้วยรัศมีที่เพิ่มพูนขึ้นทุกที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อันเป็นรัศมีซึ่งมาจากองค์พระผู้เป็นเจ้า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ผู้ทรงเป็นพระวิญญาณ</a:t>
            </a:r>
          </a:p>
        </p:txBody>
      </p:sp>
    </p:spTree>
    <p:extLst>
      <p:ext uri="{BB962C8B-B14F-4D97-AF65-F5344CB8AC3E}">
        <p14:creationId xmlns:p14="http://schemas.microsoft.com/office/powerpoint/2010/main" val="593377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427383" y="593929"/>
            <a:ext cx="11300792" cy="5690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เราได้รับความเจริญรุ่งเรือง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ด้านความคิดจิตใจที่แท้จริง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ผ่านทางองค์พระเยซูคริสต์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มีสันติสุขและความชื่นชมยินดี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กับพระบิดาเจ้าในสวรรค์ของเรา                                              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- ยอห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17:3, 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ฟีลิป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 4:6-7</a:t>
            </a:r>
          </a:p>
        </p:txBody>
      </p:sp>
    </p:spTree>
    <p:extLst>
      <p:ext uri="{BB962C8B-B14F-4D97-AF65-F5344CB8AC3E}">
        <p14:creationId xmlns:p14="http://schemas.microsoft.com/office/powerpoint/2010/main" val="3888557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68096" y="771541"/>
            <a:ext cx="12344400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17:3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นี่แหละคือชีวิตนิรันดร์คือที่เขารู้จักพระองค์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ผู้ทรงเป็นพระเจ้าเที่ยงแท้แต่องค์เดียว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และรู้จักพระเยซูคริสต์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ผู้ซึ่งพระองค์ทรงส่งมา</a:t>
            </a:r>
          </a:p>
        </p:txBody>
      </p:sp>
    </p:spTree>
    <p:extLst>
      <p:ext uri="{BB962C8B-B14F-4D97-AF65-F5344CB8AC3E}">
        <p14:creationId xmlns:p14="http://schemas.microsoft.com/office/powerpoint/2010/main" val="197186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68096" y="703447"/>
            <a:ext cx="12344400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ฟีลิป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 4:6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อย่ากระวนกระวายในเรื่องใดๆ เลย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แต่จงทูลขอทุกสิ่งต่อพระเจ้า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ด้วยการอธิษฐาน และการอ้อนวอน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พร้อมกับการขอบพระคุณ</a:t>
            </a:r>
          </a:p>
        </p:txBody>
      </p:sp>
    </p:spTree>
    <p:extLst>
      <p:ext uri="{BB962C8B-B14F-4D97-AF65-F5344CB8AC3E}">
        <p14:creationId xmlns:p14="http://schemas.microsoft.com/office/powerpoint/2010/main" val="3989984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561754" y="1407646"/>
            <a:ext cx="11068492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มนุษย์แต่ละคนเป็นวิญญาณที่มีความคิดจิตใจ (ความคิด ความประสงค์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และอารมณ์) และอาศัยอยู่ในร่างกาย</a:t>
            </a:r>
          </a:p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เธ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สะโลนิกา 5:23 </a:t>
            </a:r>
          </a:p>
        </p:txBody>
      </p:sp>
    </p:spTree>
    <p:extLst>
      <p:ext uri="{BB962C8B-B14F-4D97-AF65-F5344CB8AC3E}">
        <p14:creationId xmlns:p14="http://schemas.microsoft.com/office/powerpoint/2010/main" val="2245424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68096" y="917456"/>
            <a:ext cx="12344400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ฟีลิป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 4:7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แล้วสันติสุขของพระเจ้า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ซึ่งเกินความเข้าใจ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จะปกป้องความคิดจิตใจของท่านไว้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ในพระเยซูคริสต์</a:t>
            </a:r>
          </a:p>
        </p:txBody>
      </p:sp>
    </p:spTree>
    <p:extLst>
      <p:ext uri="{BB962C8B-B14F-4D97-AF65-F5344CB8AC3E}">
        <p14:creationId xmlns:p14="http://schemas.microsoft.com/office/powerpoint/2010/main" val="1300742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68096" y="995276"/>
            <a:ext cx="12344400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ในเวลานี้ เราได้รับพระพรด้านร่างกายแล้ว และในการเป็นขึ้นมาจากความตาย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เราจะมีร่างกายที่เปี่ยมด้วยพระสิริ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เหมือนพระกายของพระเยซู</a:t>
            </a:r>
          </a:p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ยอห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3:2</a:t>
            </a:r>
          </a:p>
        </p:txBody>
      </p:sp>
    </p:spTree>
    <p:extLst>
      <p:ext uri="{BB962C8B-B14F-4D97-AF65-F5344CB8AC3E}">
        <p14:creationId xmlns:p14="http://schemas.microsoft.com/office/powerpoint/2010/main" val="895293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311287" y="536670"/>
            <a:ext cx="12344400" cy="5784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72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ยอห</a:t>
            </a:r>
            <a:r>
              <a:rPr lang="th-TH" sz="72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2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3:2</a:t>
            </a:r>
          </a:p>
          <a:p>
            <a:pPr algn="ctr">
              <a:lnSpc>
                <a:spcPct val="85000"/>
              </a:lnSpc>
            </a:pPr>
            <a:r>
              <a:rPr lang="th-TH" sz="72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เพื่อนที่รัก บัดนี้เราเป็นลูกของพระเจ้า</a:t>
            </a:r>
          </a:p>
          <a:p>
            <a:pPr algn="ctr">
              <a:lnSpc>
                <a:spcPct val="85000"/>
              </a:lnSpc>
            </a:pPr>
            <a:r>
              <a:rPr lang="th-TH" sz="72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ภายหน้าเราจะเป็นอย่างไรเรายังไม่อาจรู้ได้</a:t>
            </a:r>
          </a:p>
          <a:p>
            <a:pPr algn="ctr">
              <a:lnSpc>
                <a:spcPct val="85000"/>
              </a:lnSpc>
            </a:pPr>
            <a:r>
              <a:rPr lang="th-TH" sz="72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แต่เรารู้ว่าเมื่อพระองค์ทรงปรากฏ</a:t>
            </a:r>
          </a:p>
          <a:p>
            <a:pPr algn="ctr">
              <a:lnSpc>
                <a:spcPct val="85000"/>
              </a:lnSpc>
            </a:pPr>
            <a:r>
              <a:rPr lang="th-TH" sz="72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เราจะเป็นเหมือนพระองค์ เพราะเราจะเห็นพระองค์อย่างที่พระองค์ทรงเป็น</a:t>
            </a:r>
          </a:p>
        </p:txBody>
      </p:sp>
    </p:spTree>
    <p:extLst>
      <p:ext uri="{BB962C8B-B14F-4D97-AF65-F5344CB8AC3E}">
        <p14:creationId xmlns:p14="http://schemas.microsoft.com/office/powerpoint/2010/main" val="28174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1700356"/>
            <a:ext cx="12344400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3.1	พระเยซูได้ทรงจัดเตรียมการรักษาโรค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ให้แก่ร่างกายของเรา</a:t>
            </a:r>
          </a:p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อิสยา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ห์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53:4-5, 1 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โตร 2:24</a:t>
            </a:r>
          </a:p>
        </p:txBody>
      </p:sp>
    </p:spTree>
    <p:extLst>
      <p:ext uri="{BB962C8B-B14F-4D97-AF65-F5344CB8AC3E}">
        <p14:creationId xmlns:p14="http://schemas.microsoft.com/office/powerpoint/2010/main" val="2927684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777463"/>
            <a:ext cx="12344400" cy="5175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3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อิสยา</a:t>
            </a:r>
            <a:r>
              <a:rPr lang="th-TH" sz="73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ห์</a:t>
            </a:r>
            <a:r>
              <a:rPr lang="th-TH" sz="73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53:4</a:t>
            </a:r>
          </a:p>
          <a:p>
            <a:pPr algn="ctr">
              <a:lnSpc>
                <a:spcPct val="90000"/>
              </a:lnSpc>
            </a:pPr>
            <a:r>
              <a:rPr lang="th-TH" sz="73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แน่ทีเดียว เขารับความอ่อนแอทั้งหลายของเรา</a:t>
            </a:r>
          </a:p>
          <a:p>
            <a:pPr algn="ctr">
              <a:lnSpc>
                <a:spcPct val="90000"/>
              </a:lnSpc>
            </a:pPr>
            <a:r>
              <a:rPr lang="th-TH" sz="73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และแบกรับความทุกข์โศกของเราไป</a:t>
            </a:r>
          </a:p>
          <a:p>
            <a:pPr algn="ctr">
              <a:lnSpc>
                <a:spcPct val="90000"/>
              </a:lnSpc>
            </a:pPr>
            <a:r>
              <a:rPr lang="th-TH" sz="73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ถึงกระนั้นเรากลับถือว่าเขาถูกพระเจ้าตี</a:t>
            </a:r>
          </a:p>
          <a:p>
            <a:pPr algn="ctr">
              <a:lnSpc>
                <a:spcPct val="90000"/>
              </a:lnSpc>
            </a:pPr>
            <a:r>
              <a:rPr lang="th-TH" sz="73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คือถูกพระองค์โบยตีและทรมาน</a:t>
            </a:r>
          </a:p>
        </p:txBody>
      </p:sp>
    </p:spTree>
    <p:extLst>
      <p:ext uri="{BB962C8B-B14F-4D97-AF65-F5344CB8AC3E}">
        <p14:creationId xmlns:p14="http://schemas.microsoft.com/office/powerpoint/2010/main" val="3635615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582910"/>
            <a:ext cx="12344400" cy="554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73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อิสยา</a:t>
            </a:r>
            <a:r>
              <a:rPr lang="th-TH" sz="73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ห์</a:t>
            </a:r>
            <a:r>
              <a:rPr lang="th-TH" sz="73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53:5</a:t>
            </a:r>
          </a:p>
          <a:p>
            <a:pPr algn="ctr">
              <a:lnSpc>
                <a:spcPct val="80000"/>
              </a:lnSpc>
            </a:pPr>
            <a:r>
              <a:rPr lang="th-TH" sz="73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แต่เขาถูกแทงเพราะการล่วงละเมิดของเรา</a:t>
            </a:r>
          </a:p>
          <a:p>
            <a:pPr algn="ctr">
              <a:lnSpc>
                <a:spcPct val="80000"/>
              </a:lnSpc>
            </a:pPr>
            <a:r>
              <a:rPr lang="th-TH" sz="73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เขาบอบช้ำเพราะความชั่วช้าของเรา</a:t>
            </a:r>
          </a:p>
          <a:p>
            <a:pPr algn="ctr">
              <a:lnSpc>
                <a:spcPct val="80000"/>
              </a:lnSpc>
            </a:pPr>
            <a:r>
              <a:rPr lang="th-TH" sz="73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เขารับโทษทัณฑ์เพื่อเราจะมีสันติสุข</a:t>
            </a:r>
          </a:p>
          <a:p>
            <a:pPr algn="ctr">
              <a:lnSpc>
                <a:spcPct val="80000"/>
              </a:lnSpc>
            </a:pPr>
            <a:r>
              <a:rPr lang="th-TH" sz="73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บาดแผลของเขา</a:t>
            </a:r>
          </a:p>
          <a:p>
            <a:pPr algn="ctr">
              <a:lnSpc>
                <a:spcPct val="80000"/>
              </a:lnSpc>
            </a:pPr>
            <a:r>
              <a:rPr lang="th-TH" sz="73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ทำให้เราได้รับการรักษาให้หาย</a:t>
            </a:r>
          </a:p>
        </p:txBody>
      </p:sp>
    </p:spTree>
    <p:extLst>
      <p:ext uri="{BB962C8B-B14F-4D97-AF65-F5344CB8AC3E}">
        <p14:creationId xmlns:p14="http://schemas.microsoft.com/office/powerpoint/2010/main" val="2756438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771541"/>
            <a:ext cx="12344400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โตร 2:24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พระองค์เองทรงรับแบกบาปของเราทั้งหลาย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ไว้ที่พระกายบนไม้กางเขนนั้น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เพื่อเราจะได้ตายต่อบาปและมีชีวิตอยู่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เพื่อความชอบธรรม</a:t>
            </a: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7500" b="1" dirty="0">
              <a:solidFill>
                <a:srgbClr val="3E160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7803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2178246"/>
            <a:ext cx="12344400" cy="219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และด้วยบาดแผลของพระองค์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พวกท่านได้รับการรักษาให้หาย</a:t>
            </a:r>
          </a:p>
        </p:txBody>
      </p:sp>
    </p:spTree>
    <p:extLst>
      <p:ext uri="{BB962C8B-B14F-4D97-AF65-F5344CB8AC3E}">
        <p14:creationId xmlns:p14="http://schemas.microsoft.com/office/powerpoint/2010/main" val="38022864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771541"/>
            <a:ext cx="12344400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3.2 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ในขณะที่เราไว้วางใจในพระเยซู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พระองค์ก็ทรงจัดเตรียมให้แก่ทุกความจำเป็นทางด้านการเงินของเรา ด้านอาหาร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เครื่องนุ่งห่ม และที่อยู่อาศัย</a:t>
            </a:r>
          </a:p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6:31-33, 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ฟีลิป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 3:19</a:t>
            </a:r>
          </a:p>
        </p:txBody>
      </p:sp>
    </p:spTree>
    <p:extLst>
      <p:ext uri="{BB962C8B-B14F-4D97-AF65-F5344CB8AC3E}">
        <p14:creationId xmlns:p14="http://schemas.microsoft.com/office/powerpoint/2010/main" val="9267227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1189830"/>
            <a:ext cx="12344400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6:31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ฉะนั้นอย่ากังวลว่า ‘เราจะเอาอะไรกิน?’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 ‘เราจะเอาอะไรดื่ม?’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 ‘เราจะเอาอะไรนุ่งห่ม?’</a:t>
            </a:r>
          </a:p>
        </p:txBody>
      </p:sp>
    </p:spTree>
    <p:extLst>
      <p:ext uri="{BB962C8B-B14F-4D97-AF65-F5344CB8AC3E}">
        <p14:creationId xmlns:p14="http://schemas.microsoft.com/office/powerpoint/2010/main" val="200930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344107" y="1086633"/>
            <a:ext cx="11503786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เธ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สะโลนิกา 5:23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ขอพระเจ้าเอง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ผู้ทรงเป็นพระเจ้าแห่งสันติสุข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ทรงชำระท่านให้บริสุทธิ์หมดจด</a:t>
            </a: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7500" b="1" dirty="0">
              <a:solidFill>
                <a:srgbClr val="3E160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01175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1203365"/>
            <a:ext cx="123444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2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2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6:3</a:t>
            </a:r>
            <a:r>
              <a:rPr lang="en-US" sz="72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endParaRPr lang="th-TH" sz="7200" b="1" dirty="0">
              <a:solidFill>
                <a:srgbClr val="3E160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72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เพราะคนที่ไม่มีพระเจ้าขวนขวายหาสิ่งเหล่านี้ และพระบิดาของท่านในสวรรค์</a:t>
            </a:r>
          </a:p>
          <a:p>
            <a:pPr algn="ctr">
              <a:lnSpc>
                <a:spcPct val="90000"/>
              </a:lnSpc>
            </a:pPr>
            <a:r>
              <a:rPr lang="th-TH" sz="72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ทรงทราบว่าท่านจำเป็นต้องมีสิ่งเหล่านี้</a:t>
            </a:r>
          </a:p>
        </p:txBody>
      </p:sp>
    </p:spTree>
    <p:extLst>
      <p:ext uri="{BB962C8B-B14F-4D97-AF65-F5344CB8AC3E}">
        <p14:creationId xmlns:p14="http://schemas.microsoft.com/office/powerpoint/2010/main" val="2117749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888273"/>
            <a:ext cx="12344400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6:33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แต่จงแสวงหาอาณาจักรของพระเจ้า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และความชอบธรรมของพระองค์ก่อน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และพระองค์จะประทานสิ่งทั้งปวงเหล่านี้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แก่ท่านด้วย</a:t>
            </a:r>
          </a:p>
        </p:txBody>
      </p:sp>
    </p:spTree>
    <p:extLst>
      <p:ext uri="{BB962C8B-B14F-4D97-AF65-F5344CB8AC3E}">
        <p14:creationId xmlns:p14="http://schemas.microsoft.com/office/powerpoint/2010/main" val="1773761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771541"/>
            <a:ext cx="12344400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ฟีลิป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 3:19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ปลายทางของพวกเขาคือความพินาศ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พระของเขาคือกระเพาะ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เขาภูมิใจในสิ่งที่ควรอับอาย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ปักใจอยู่แต่กับสิ่งฝ่ายโลก</a:t>
            </a:r>
          </a:p>
        </p:txBody>
      </p:sp>
    </p:spTree>
    <p:extLst>
      <p:ext uri="{BB962C8B-B14F-4D97-AF65-F5344CB8AC3E}">
        <p14:creationId xmlns:p14="http://schemas.microsoft.com/office/powerpoint/2010/main" val="23264665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1290914"/>
            <a:ext cx="12344400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เราแสดงออกถึงความไว้วางใจ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ที่เรามีต่อพระเยซูโดยการสนับสนุน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งานของคริสตจักรอย่างสัตย์ซื่อ</a:t>
            </a:r>
          </a:p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9:6-11</a:t>
            </a:r>
          </a:p>
        </p:txBody>
      </p:sp>
    </p:spTree>
    <p:extLst>
      <p:ext uri="{BB962C8B-B14F-4D97-AF65-F5344CB8AC3E}">
        <p14:creationId xmlns:p14="http://schemas.microsoft.com/office/powerpoint/2010/main" val="5308430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843442"/>
            <a:ext cx="12344400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9:6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จงจำไว้ว่าผู้ที่หว่านอย่างตระหนี่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ก็จะเก็บเกี่ยวได้น้อย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ผู้ที่หว่านด้วยใจกว้างขวาง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ก็จะเก็บเกี่ยวได้มาก</a:t>
            </a:r>
          </a:p>
        </p:txBody>
      </p:sp>
    </p:spTree>
    <p:extLst>
      <p:ext uri="{BB962C8B-B14F-4D97-AF65-F5344CB8AC3E}">
        <p14:creationId xmlns:p14="http://schemas.microsoft.com/office/powerpoint/2010/main" val="42258415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1096361"/>
            <a:ext cx="12344400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9:7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แต่ละคนควรให้ตามที่คิดหมายไว้ในใจ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ไม่ใช่อย่างลังเลหรือเพราะถูกผลักดัน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เพราะพระเจ้าทรงรักผู้ที่ให้ด้วยใจยินดี</a:t>
            </a:r>
          </a:p>
        </p:txBody>
      </p:sp>
    </p:spTree>
    <p:extLst>
      <p:ext uri="{BB962C8B-B14F-4D97-AF65-F5344CB8AC3E}">
        <p14:creationId xmlns:p14="http://schemas.microsoft.com/office/powerpoint/2010/main" val="31663028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583990"/>
            <a:ext cx="12344400" cy="5690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9:8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และพระเจ้าทรงสามารถ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ประทานพระคุณทุกประการอย่างล้นเหลือ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แก่ท่าน  เพื่อว่าท่านจะมีทุกอย่าง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ที่จำเป็นอยู่ทุกเวลา และท่านจะมีล้นเหลือ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สำหรับการดีทุกอย่าง</a:t>
            </a:r>
          </a:p>
        </p:txBody>
      </p:sp>
    </p:spTree>
    <p:extLst>
      <p:ext uri="{BB962C8B-B14F-4D97-AF65-F5344CB8AC3E}">
        <p14:creationId xmlns:p14="http://schemas.microsoft.com/office/powerpoint/2010/main" val="16834051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1213093"/>
            <a:ext cx="12344400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9:9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เหมือนที่มีเขียนไว้ว่า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“เขาได้แจกจ่ายให้คนยากจน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ความชอบธรรมของเขาดำรงอยู่นิรันดร์”</a:t>
            </a:r>
          </a:p>
        </p:txBody>
      </p:sp>
    </p:spTree>
    <p:extLst>
      <p:ext uri="{BB962C8B-B14F-4D97-AF65-F5344CB8AC3E}">
        <p14:creationId xmlns:p14="http://schemas.microsoft.com/office/powerpoint/2010/main" val="33149940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583990"/>
            <a:ext cx="12344400" cy="5690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9:10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บัดนี้พระองค์ผู้ประทานเมล็ดแก่ผู้หว่านประทานอาหารแก่ผู้คน จะประทาน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และเพิ่มพูนยุ้งฉางของท่านเช่นกัน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และจะทรงขยายการเก็บเกี่ยว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ความชอบธรรมของท่าน</a:t>
            </a:r>
          </a:p>
        </p:txBody>
      </p:sp>
    </p:spTree>
    <p:extLst>
      <p:ext uri="{BB962C8B-B14F-4D97-AF65-F5344CB8AC3E}">
        <p14:creationId xmlns:p14="http://schemas.microsoft.com/office/powerpoint/2010/main" val="199108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280480" y="697524"/>
            <a:ext cx="12344400" cy="5690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9:11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พระองค์จะทรงให้ท่านมั่งคั่งในทุกด้าน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เพื่อท่านจะสามารถเอื้อเฟื้อเผื่อแผ่ได้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ในทุกโอกาส และโดยทางเรา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ความเอื้อเฟื้อเผื่อแผ่ของท่านส่งผล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ให้มีการขอบพระคุณพระเจ้า</a:t>
            </a:r>
          </a:p>
        </p:txBody>
      </p:sp>
    </p:spTree>
    <p:extLst>
      <p:ext uri="{BB962C8B-B14F-4D97-AF65-F5344CB8AC3E}">
        <p14:creationId xmlns:p14="http://schemas.microsoft.com/office/powerpoint/2010/main" val="246370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561754" y="1810287"/>
            <a:ext cx="11068492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ขอให้ทั้งวิญญาณ จิตใจ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และร่างกายของท่านไร้ที่ติ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เมื่อองค์พระเยซูคริสต์เจ้าของเราเสด็จมา</a:t>
            </a:r>
          </a:p>
        </p:txBody>
      </p:sp>
    </p:spTree>
    <p:extLst>
      <p:ext uri="{BB962C8B-B14F-4D97-AF65-F5344CB8AC3E}">
        <p14:creationId xmlns:p14="http://schemas.microsoft.com/office/powerpoint/2010/main" val="25126676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รูปภาพประกอบด้วย ข้อความ, ต้นไม้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84DAB2F-9E43-BBEA-7BC2-288135092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1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561754" y="1290914"/>
            <a:ext cx="11068492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1.1	 ความรอด คือ การให้อภัย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ต่อความบาปทั้งสิ้นของเรา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การได้รับชีวิตนิรันดร์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ยอห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3:16-17, โรม 10:9-10</a:t>
            </a:r>
          </a:p>
        </p:txBody>
      </p:sp>
    </p:spTree>
    <p:extLst>
      <p:ext uri="{BB962C8B-B14F-4D97-AF65-F5344CB8AC3E}">
        <p14:creationId xmlns:p14="http://schemas.microsoft.com/office/powerpoint/2010/main" val="266976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586715"/>
            <a:ext cx="12344400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3:16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“เพราะว่าพระเจ้าทรงรักโลก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จนได้ประทานพระบุตรองค์เดียว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ของพระองค์ เพื่อทุกคนที่เชื่อในพระบุตรนั้น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จะไม่พินาศแต่มีชีวิตนิรันดร์</a:t>
            </a:r>
          </a:p>
        </p:txBody>
      </p:sp>
    </p:spTree>
    <p:extLst>
      <p:ext uri="{BB962C8B-B14F-4D97-AF65-F5344CB8AC3E}">
        <p14:creationId xmlns:p14="http://schemas.microsoft.com/office/powerpoint/2010/main" val="283608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583990"/>
            <a:ext cx="12344400" cy="5690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3:17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เพราะพระเจ้าไม่ได้ทรงส่งพระบุตร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ของพระองค์มาในโลก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เพื่อพิพากษาลงโทษโลก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แต่เพื่อช่วยโลกให้รอด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โดยทางพระบุตรนั้น</a:t>
            </a:r>
          </a:p>
        </p:txBody>
      </p:sp>
    </p:spTree>
    <p:extLst>
      <p:ext uri="{BB962C8B-B14F-4D97-AF65-F5344CB8AC3E}">
        <p14:creationId xmlns:p14="http://schemas.microsoft.com/office/powerpoint/2010/main" val="1796254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ต็นท์, วัตถุ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4AC06-7690-DDA6-FA2F-68AE26C3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62CE-781B-31CB-3F39-08DF7F340B03}"/>
              </a:ext>
            </a:extLst>
          </p:cNvPr>
          <p:cNvSpPr txBox="1"/>
          <p:nvPr/>
        </p:nvSpPr>
        <p:spPr>
          <a:xfrm>
            <a:off x="-76200" y="583990"/>
            <a:ext cx="12344400" cy="5690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10:9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นั่นคือถ้าท่านยอมรับด้วยปากของท่านว่า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“พระเยซูทรงเป็นองค์พระผู้เป็นเจ้า”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และเชื่อในใจของท่านว่า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พระเจ้าทรงให้พระองค์เป็นขึ้นจากตาย</a:t>
            </a:r>
          </a:p>
          <a:p>
            <a:pPr algn="ctr">
              <a:lnSpc>
                <a:spcPct val="8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ท่านก็จะได้รับความรอด</a:t>
            </a:r>
          </a:p>
        </p:txBody>
      </p:sp>
    </p:spTree>
    <p:extLst>
      <p:ext uri="{BB962C8B-B14F-4D97-AF65-F5344CB8AC3E}">
        <p14:creationId xmlns:p14="http://schemas.microsoft.com/office/powerpoint/2010/main" val="238834442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1531</Words>
  <Application>Microsoft Office PowerPoint</Application>
  <PresentationFormat>แบบจอกว้าง</PresentationFormat>
  <Paragraphs>217</Paragraphs>
  <Slides>50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50</vt:i4>
      </vt:variant>
    </vt:vector>
  </HeadingPairs>
  <TitlesOfParts>
    <vt:vector size="55" baseType="lpstr">
      <vt:lpstr>Angsana New</vt:lpstr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อิสริยพร จรจำรัส</dc:creator>
  <cp:lastModifiedBy>อิสริยพร จรจำรัส</cp:lastModifiedBy>
  <cp:revision>11</cp:revision>
  <dcterms:created xsi:type="dcterms:W3CDTF">2023-01-26T04:54:13Z</dcterms:created>
  <dcterms:modified xsi:type="dcterms:W3CDTF">2023-03-04T09:28:16Z</dcterms:modified>
</cp:coreProperties>
</file>