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003462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3462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471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104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80824" y="10675453"/>
            <a:ext cx="201492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8" cy="54229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5" cy="543227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Hot-air balloons viewed from below against a blue sky"/>
          <p:cNvSpPr/>
          <p:nvPr>
            <p:ph type="pic" idx="23"/>
          </p:nvPr>
        </p:nvSpPr>
        <p:spPr>
          <a:xfrm>
            <a:off x="-124636" y="1270000"/>
            <a:ext cx="16859220" cy="1123948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7"/>
            <a:ext cx="16850011" cy="1118820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Thai Live Your Best Life Images.001.jpeg" descr="Thai Live Your Best Life Image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Thai Live Your Best Life Images.010.jpeg" descr="Thai Live Your Best Life Images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Thai Live Your Best Life Images.011.jpeg" descr="Thai Live Your Best Life Images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Thai Live Your Best Life Images.012.jpeg" descr="Thai Live Your Best Life Images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Thai Live Your Best Life Images.013.jpeg" descr="Thai Live Your Best Life Images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Thai Live Your Best Life Images.014.jpeg" descr="Thai Live Your Best Life Images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Thai Live Your Best Life Images.015.jpeg" descr="Thai Live Your Best Life Images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Thai Live Your Best Life Images.016.jpeg" descr="Thai Live Your Best Life Images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Thai Live Your Best Life Images.017.jpeg" descr="Thai Live Your Best Life Images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Thai Live Your Best Life Images.018.jpeg" descr="Thai Live Your Best Life Images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Thai Live Your Best Life Images.019.jpeg" descr="Thai Live Your Best Life Images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hai Live Your Best Life Images.002.jpeg" descr="Thai Live Your Best Life Images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Thai Live Your Best Life Images.020.jpeg" descr="Thai Live Your Best Life Images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Thai Live Your Best Life Images.021.jpeg" descr="Thai Live Your Best Life Images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Thai Live Your Best Life Images.022.jpeg" descr="Thai Live Your Best Life Images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Thai Live Your Best Life Images.023.jpeg" descr="Thai Live Your Best Life Images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Thai Live Your Best Life Images.024.jpeg" descr="Thai Live Your Best Life Images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Thai Live Your Best Life Images.025.jpeg" descr="Thai Live Your Best Life Images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Thai Live Your Best Life Images.026.jpeg" descr="Thai Live Your Best Life Images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Thai Live Your Best Life Images.027.jpeg" descr="Thai Live Your Best Life Images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Thai Live Your Best Life Images.028.jpeg" descr="Thai Live Your Best Life Images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2 Peter 1:2-9 NLT"/>
          <p:cNvSpPr txBox="1"/>
          <p:nvPr/>
        </p:nvSpPr>
        <p:spPr>
          <a:xfrm>
            <a:off x="7178378" y="11648640"/>
            <a:ext cx="10501178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52627">
              <a:defRPr sz="91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2 Peter 1:2-9 NLT</a:t>
            </a:r>
          </a:p>
        </p:txBody>
      </p:sp>
      <p:pic>
        <p:nvPicPr>
          <p:cNvPr id="208" name="Thai Live Your Best Life Images.001.jpeg" descr="Thai Live Your Best Life Image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Thai Live Your Best Life Images.003.jpeg" descr="Thai Live Your Best Life Images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Thai Live Your Best Life Images.004.jpeg" descr="Thai Live Your Best Life Images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Thai Live Your Best Life Images.005.jpeg" descr="Thai Live Your Best Life Image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Thai Live Your Best Life Images.006.jpeg" descr="Thai Live Your Best Life Images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Thai Live Your Best Life Images.007.jpeg" descr="Thai Live Your Best Life Images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Thai Live Your Best Life Images.008.jpeg" descr="Thai Live Your Best Life Images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Thai Live Your Best Life Images.009.jpeg" descr="Thai Live Your Best Life Images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46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46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