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54" r:id="rId3"/>
    <p:sldId id="356" r:id="rId4"/>
    <p:sldId id="357" r:id="rId5"/>
    <p:sldId id="368" r:id="rId6"/>
    <p:sldId id="358" r:id="rId7"/>
    <p:sldId id="369" r:id="rId8"/>
    <p:sldId id="370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71" r:id="rId19"/>
    <p:sldId id="372" r:id="rId20"/>
    <p:sldId id="373" r:id="rId21"/>
    <p:sldId id="374" r:id="rId22"/>
    <p:sldId id="389" r:id="rId23"/>
    <p:sldId id="375" r:id="rId24"/>
    <p:sldId id="376" r:id="rId25"/>
    <p:sldId id="377" r:id="rId26"/>
    <p:sldId id="388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7" r:id="rId36"/>
    <p:sldId id="386" r:id="rId37"/>
    <p:sldId id="355" r:id="rId3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223D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23/07/66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23/07/66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23/07/66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23/07/66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23/07/66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23/07/66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23/07/66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ารออกแบบกราฟิก, ภาพหน้าจอ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7FA59FF-0BEB-3EEC-7E6B-71A69293C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673016" y="85145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ผู้วินิจฉัย 7:2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องค์พระผู้เป็นเจ้า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ตรั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สกับกิเดโอนว่า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“เจ้ามีกำลังพลมากเกินไป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เราจะไม่ให้เจ้าชนะชาวมีเดียน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ด้วยคนมากมายขนาดนี้...</a:t>
            </a:r>
          </a:p>
        </p:txBody>
      </p:sp>
    </p:spTree>
    <p:extLst>
      <p:ext uri="{BB962C8B-B14F-4D97-AF65-F5344CB8AC3E}">
        <p14:creationId xmlns:p14="http://schemas.microsoft.com/office/powerpoint/2010/main" val="65865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520616" y="1253053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...เพื่อชาวอิสราเอล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จะได้ไม่อวดอ้างกับเราว่า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พวกเขากอบกู้ตนเอง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โดยอาศัยกำลังของพวกเขา</a:t>
            </a:r>
          </a:p>
        </p:txBody>
      </p:sp>
    </p:spTree>
    <p:extLst>
      <p:ext uri="{BB962C8B-B14F-4D97-AF65-F5344CB8AC3E}">
        <p14:creationId xmlns:p14="http://schemas.microsoft.com/office/powerpoint/2010/main" val="1525348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304511"/>
            <a:ext cx="11414928" cy="64171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ผู้วินิจฉัย 7:3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จงประกาศแก่คนทั้งปวงว่า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‘ผู้ใดหวาดกลัว จงหันกลับ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และไปจาก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ภูเ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ขากิ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เล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อาดเถิด’ ”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ฉะนั้นจึงมี 22,000 คนกลับบ้าน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เหลืออยู่หนึ่งหมื่นคน</a:t>
            </a:r>
          </a:p>
        </p:txBody>
      </p:sp>
    </p:spTree>
    <p:extLst>
      <p:ext uri="{BB962C8B-B14F-4D97-AF65-F5344CB8AC3E}">
        <p14:creationId xmlns:p14="http://schemas.microsoft.com/office/powerpoint/2010/main" val="172544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789532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ผู้วินิจฉัย 7:6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มีเพียงสามร้อยคน ที่เอามือวักน้ำขึ้นเลียนอกนั้นคุกเข่าลงดื่มน้ำ</a:t>
            </a:r>
          </a:p>
        </p:txBody>
      </p:sp>
    </p:spTree>
    <p:extLst>
      <p:ext uri="{BB962C8B-B14F-4D97-AF65-F5344CB8AC3E}">
        <p14:creationId xmlns:p14="http://schemas.microsoft.com/office/powerpoint/2010/main" val="339281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235535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10:27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พระเยซูทอดพระเนตรที่พวกเขา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และตรัสว่า “สำหรับมนุษย์ก็เป็นไปไม่ได้ แต่สำหรับพระเจ้าทุกสิ่งเป็นไปได้”</a:t>
            </a:r>
          </a:p>
        </p:txBody>
      </p:sp>
    </p:spTree>
    <p:extLst>
      <p:ext uri="{BB962C8B-B14F-4D97-AF65-F5344CB8AC3E}">
        <p14:creationId xmlns:p14="http://schemas.microsoft.com/office/powerpoint/2010/main" val="1871955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2343530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1.3  ส่งผลให้ชัยชนะเป็นของเราเสมอ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ผู้วินิจฉัย 8:28, โรม 8:31 </a:t>
            </a:r>
          </a:p>
        </p:txBody>
      </p:sp>
    </p:spTree>
    <p:extLst>
      <p:ext uri="{BB962C8B-B14F-4D97-AF65-F5344CB8AC3E}">
        <p14:creationId xmlns:p14="http://schemas.microsoft.com/office/powerpoint/2010/main" val="3939647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1059096" y="955857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ผู้วินิจฉัย 8:28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ดังนั้นพวกมีเดียนพ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่าย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แพ้อิสราเอล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และไม่อาจฟื้นตัวได้อีกเลย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แผ่นดินก็สงบสุขเป็นเวลาสี่สิบปี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ตลอดชีวิตของกิเดโอน</a:t>
            </a:r>
          </a:p>
        </p:txBody>
      </p:sp>
    </p:spTree>
    <p:extLst>
      <p:ext uri="{BB962C8B-B14F-4D97-AF65-F5344CB8AC3E}">
        <p14:creationId xmlns:p14="http://schemas.microsoft.com/office/powerpoint/2010/main" val="3870880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235535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8:31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เช่นนี้แล้วเราจะว่าอย่างไร?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ถ้าพระเจ้าทรงอยู่ฝ่ายเรา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ใครเล่าจะต่อสู้เราได้?</a:t>
            </a:r>
          </a:p>
        </p:txBody>
      </p:sp>
    </p:spTree>
    <p:extLst>
      <p:ext uri="{BB962C8B-B14F-4D97-AF65-F5344CB8AC3E}">
        <p14:creationId xmlns:p14="http://schemas.microsoft.com/office/powerpoint/2010/main" val="466627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520616" y="1962252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	การดำเนินชีวิตแห่งชัยชนะ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 ชัยชนะเริ่มต้นที่ใจแห่งการเชื่อฟัง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ผู้วินิจฉัย 6:25-27, ยอห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15:10</a:t>
            </a:r>
          </a:p>
        </p:txBody>
      </p:sp>
    </p:spTree>
    <p:extLst>
      <p:ext uri="{BB962C8B-B14F-4D97-AF65-F5344CB8AC3E}">
        <p14:creationId xmlns:p14="http://schemas.microsoft.com/office/powerpoint/2010/main" val="933393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957496" y="82097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ผู้วินิจฉัย 6:25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ในคืนนั้นเอง องค์พระผู้เป็นเจ้า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ตรัส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สั่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งกิเดโอนว่า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“จงนำวัวผู้ตัวที่สองอายุเจ็ดปี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จากฝูงสัตว์ของบิดาของเจ้ามา...</a:t>
            </a:r>
          </a:p>
        </p:txBody>
      </p:sp>
    </p:spTree>
    <p:extLst>
      <p:ext uri="{BB962C8B-B14F-4D97-AF65-F5344CB8AC3E}">
        <p14:creationId xmlns:p14="http://schemas.microsoft.com/office/powerpoint/2010/main" val="277100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67E108A2-4C95-5616-D4A2-BF88BB33A4E1}"/>
              </a:ext>
            </a:extLst>
          </p:cNvPr>
          <p:cNvSpPr txBox="1"/>
          <p:nvPr/>
        </p:nvSpPr>
        <p:spPr>
          <a:xfrm>
            <a:off x="388536" y="2104844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ctr">
              <a:lnSpc>
                <a:spcPct val="90000"/>
              </a:lnSpc>
              <a:buAutoNum type="arabicPeriod"/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พระเจ้าเป็นผู้ประทานชัยชนะ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ให้กับเราผ่านทางองค์พระเยซูคริสต์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- 1 โคริน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15:57</a:t>
            </a:r>
          </a:p>
        </p:txBody>
      </p:sp>
    </p:spTree>
    <p:extLst>
      <p:ext uri="{BB962C8B-B14F-4D97-AF65-F5344CB8AC3E}">
        <p14:creationId xmlns:p14="http://schemas.microsoft.com/office/powerpoint/2010/main" val="4193750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800044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...และรื้อแท่นบูชาพระบา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อัล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ของบิดา  และฟันเสาเจ้าแม่อาเชรา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ซึ่งตั้งอยู่ใกล้ๆ ด้วย</a:t>
            </a:r>
          </a:p>
        </p:txBody>
      </p:sp>
    </p:spTree>
    <p:extLst>
      <p:ext uri="{BB962C8B-B14F-4D97-AF65-F5344CB8AC3E}">
        <p14:creationId xmlns:p14="http://schemas.microsoft.com/office/powerpoint/2010/main" val="755737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661805" y="1266869"/>
            <a:ext cx="11414928" cy="432426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ผู้วินิจฉัย 6:26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จากนั้นจงสร้างแท่นบูชาที่เหมาะสมสำหรับพระยา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ห์เวห์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พระเจ้าของเจ้า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ขึ้นบนยอดเนินเขาแห่งนั้น...</a:t>
            </a:r>
          </a:p>
        </p:txBody>
      </p:sp>
    </p:spTree>
    <p:extLst>
      <p:ext uri="{BB962C8B-B14F-4D97-AF65-F5344CB8AC3E}">
        <p14:creationId xmlns:p14="http://schemas.microsoft.com/office/powerpoint/2010/main" val="2834247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462109" y="2326116"/>
            <a:ext cx="11414928" cy="32778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...ใช้ไม้ที่ฟันจากเสาเจ้าแม่อาเชรา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เป็นฟืนเผาวัวผู้ตัวที่สอง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เป็นเครื่องเผาบูชา”</a:t>
            </a:r>
          </a:p>
        </p:txBody>
      </p:sp>
    </p:spTree>
    <p:extLst>
      <p:ext uri="{BB962C8B-B14F-4D97-AF65-F5344CB8AC3E}">
        <p14:creationId xmlns:p14="http://schemas.microsoft.com/office/powerpoint/2010/main" val="808243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262412" y="1265665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ผู้วินิจฉัย 6:27</a:t>
            </a:r>
          </a:p>
          <a:p>
            <a:pPr algn="ctr">
              <a:lnSpc>
                <a:spcPct val="90000"/>
              </a:lnSpc>
            </a:pP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เดโอนจึงพาคนรับใช้สิบคนมาด้วย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และทำตามพระบัญชา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ขององค์พระผู้เป็นเจ้า...</a:t>
            </a:r>
          </a:p>
        </p:txBody>
      </p:sp>
    </p:spTree>
    <p:extLst>
      <p:ext uri="{BB962C8B-B14F-4D97-AF65-F5344CB8AC3E}">
        <p14:creationId xmlns:p14="http://schemas.microsoft.com/office/powerpoint/2010/main" val="88359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947336" y="1611105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...แต่เขาไม่กล้า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ทำใน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เวลากลางวัน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เพราะกลัวสมาชิกในครอบครัว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และชาวเมืองนั้น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เขาจึงแอบ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ทำใน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เวลากลางคืน</a:t>
            </a:r>
          </a:p>
        </p:txBody>
      </p:sp>
    </p:spTree>
    <p:extLst>
      <p:ext uri="{BB962C8B-B14F-4D97-AF65-F5344CB8AC3E}">
        <p14:creationId xmlns:p14="http://schemas.microsoft.com/office/powerpoint/2010/main" val="3445255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915926"/>
            <a:ext cx="11414928" cy="32778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15:10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ถ้าพวกท่านเชื่อฟังคำบัญชาของเรา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พวกท่านก็จะคงอยู่ในความรักของเรา...</a:t>
            </a:r>
          </a:p>
        </p:txBody>
      </p:sp>
    </p:spTree>
    <p:extLst>
      <p:ext uri="{BB962C8B-B14F-4D97-AF65-F5344CB8AC3E}">
        <p14:creationId xmlns:p14="http://schemas.microsoft.com/office/powerpoint/2010/main" val="982187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09708" y="2084093"/>
            <a:ext cx="11414928" cy="32778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...ดังที่เราได้เชื่อฟังพระบัญชา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ของพระบิดาของเรา  และคงอยู่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ในความรักของพระองค์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1800554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2259448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 ไว้วางใจพระเจ้า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สุภาษิต 3:5</a:t>
            </a:r>
          </a:p>
        </p:txBody>
      </p:sp>
    </p:spTree>
    <p:extLst>
      <p:ext uri="{BB962C8B-B14F-4D97-AF65-F5344CB8AC3E}">
        <p14:creationId xmlns:p14="http://schemas.microsoft.com/office/powerpoint/2010/main" val="2549105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705450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สุภาษิต 3:5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จงวางใจในองค์พระผู้เป็นเจ้าอย่างหมดใจ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อย่าพึ่งความเข้าใจของตนเอง</a:t>
            </a:r>
          </a:p>
        </p:txBody>
      </p:sp>
    </p:spTree>
    <p:extLst>
      <p:ext uri="{BB962C8B-B14F-4D97-AF65-F5344CB8AC3E}">
        <p14:creationId xmlns:p14="http://schemas.microsoft.com/office/powerpoint/2010/main" val="2809521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2259448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2.3  ด้วยความเชื่อ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- 1 ยอห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5:4-5</a:t>
            </a:r>
          </a:p>
        </p:txBody>
      </p:sp>
    </p:spTree>
    <p:extLst>
      <p:ext uri="{BB962C8B-B14F-4D97-AF65-F5344CB8AC3E}">
        <p14:creationId xmlns:p14="http://schemas.microsoft.com/office/powerpoint/2010/main" val="94906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6401E9D4-CEAB-FFC2-1B52-34224BA1D546}"/>
              </a:ext>
            </a:extLst>
          </p:cNvPr>
          <p:cNvSpPr txBox="1"/>
          <p:nvPr/>
        </p:nvSpPr>
        <p:spPr>
          <a:xfrm>
            <a:off x="388536" y="1151453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โคริน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15:57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แต่ขอบพระคุณพระเจ้า!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พระองค์ประทานชัยชนะแก่เรา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โดยทางองค์พระเยซูคริสต์เจ้าของเรา</a:t>
            </a:r>
          </a:p>
        </p:txBody>
      </p:sp>
    </p:spTree>
    <p:extLst>
      <p:ext uri="{BB962C8B-B14F-4D97-AF65-F5344CB8AC3E}">
        <p14:creationId xmlns:p14="http://schemas.microsoft.com/office/powerpoint/2010/main" val="263409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151453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ยอห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เพราะทุกคนที่เกิดจากพระเจ้า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ย่อมชนะโลก และความเชื่อของเรานี่แหละคือชัยชนะที่พิชิตโลก</a:t>
            </a:r>
          </a:p>
        </p:txBody>
      </p:sp>
    </p:spTree>
    <p:extLst>
      <p:ext uri="{BB962C8B-B14F-4D97-AF65-F5344CB8AC3E}">
        <p14:creationId xmlns:p14="http://schemas.microsoft.com/office/powerpoint/2010/main" val="2668512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140943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ยอห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5:5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ใครเล่าชนะโลก?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ก็มีแต่ผู้ที่เชื่อว่าพระเยซู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เป็นพระบุตรของพระเจ้าเท่านั้น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2303001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2259448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2.4 ใช้สิทธิอำนาจเหนือมารซาตาน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28:18, เอ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เฟซัส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6:12, ลูกา 10:19</a:t>
            </a:r>
          </a:p>
        </p:txBody>
      </p:sp>
    </p:spTree>
    <p:extLst>
      <p:ext uri="{BB962C8B-B14F-4D97-AF65-F5344CB8AC3E}">
        <p14:creationId xmlns:p14="http://schemas.microsoft.com/office/powerpoint/2010/main" val="1996340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479976" y="678735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ทธิว 28:18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พระเยซูทรงเข้ามาหาพวกเขา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และตรัสว่า “สิทธิอำนาจทั้งสิ้นในสวรรค์และในแผ่นดินโลก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ทรงมอบไว้แก่เราแล้ว</a:t>
            </a:r>
          </a:p>
        </p:txBody>
      </p:sp>
    </p:spTree>
    <p:extLst>
      <p:ext uri="{BB962C8B-B14F-4D97-AF65-F5344CB8AC3E}">
        <p14:creationId xmlns:p14="http://schemas.microsoft.com/office/powerpoint/2010/main" val="1173117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1090490"/>
            <a:ext cx="11414928" cy="537070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เฟซัส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6:12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เพราะเราไม่ได้ต่อสู้กับเนื้อหนังและเลือด แต่ต่อสู้กับเหล่าเทพผู้ครอง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เทพผู้ทรงอำนาจ   เทพผู้ทรงเดชานุภาพของโลกอันมืดมนนี้...</a:t>
            </a:r>
          </a:p>
        </p:txBody>
      </p:sp>
    </p:spTree>
    <p:extLst>
      <p:ext uri="{BB962C8B-B14F-4D97-AF65-F5344CB8AC3E}">
        <p14:creationId xmlns:p14="http://schemas.microsoft.com/office/powerpoint/2010/main" val="1107429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388536" y="2660150"/>
            <a:ext cx="11414928" cy="223138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...และต่อสู้กับเหล่าวิญญาณชั่ว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ในย่านฟ้าอากาศ</a:t>
            </a:r>
          </a:p>
        </p:txBody>
      </p:sp>
    </p:spTree>
    <p:extLst>
      <p:ext uri="{BB962C8B-B14F-4D97-AF65-F5344CB8AC3E}">
        <p14:creationId xmlns:p14="http://schemas.microsoft.com/office/powerpoint/2010/main" val="1832173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504151" y="734089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ลูกา 10:19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เราให้สิทธิอำนาจแก่พวกท่าน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ที่จะเหยียบงูร้ายและแมงป่อง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และที่จะพิชิตฤทธิ์อำนาจทั้งปวงของศัตรู ไม่มีสิ่งใดจะทำอันตรายพวกท่านได้</a:t>
            </a:r>
          </a:p>
        </p:txBody>
      </p:sp>
    </p:spTree>
    <p:extLst>
      <p:ext uri="{BB962C8B-B14F-4D97-AF65-F5344CB8AC3E}">
        <p14:creationId xmlns:p14="http://schemas.microsoft.com/office/powerpoint/2010/main" val="3483990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ารออกแบบกราฟิก, ภาพหน้าจอ, 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40B0634-7453-63B0-3DF3-548C01449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6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A9ACD20-BB8D-C307-E9D2-01E1895982E1}"/>
              </a:ext>
            </a:extLst>
          </p:cNvPr>
          <p:cNvSpPr txBox="1"/>
          <p:nvPr/>
        </p:nvSpPr>
        <p:spPr>
          <a:xfrm>
            <a:off x="388536" y="1847691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	 ส่งผลให้เราทำทุกสิ่งได้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ผู้วินิจฉัย 6:15, 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ฟีลิป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4:13, โรม 8:28 (ฉบับมาตรฐาน)</a:t>
            </a:r>
          </a:p>
        </p:txBody>
      </p:sp>
    </p:spTree>
    <p:extLst>
      <p:ext uri="{BB962C8B-B14F-4D97-AF65-F5344CB8AC3E}">
        <p14:creationId xmlns:p14="http://schemas.microsoft.com/office/powerpoint/2010/main" val="314844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06E1DD-1120-8156-8C2B-0074274CF25F}"/>
              </a:ext>
            </a:extLst>
          </p:cNvPr>
          <p:cNvSpPr txBox="1"/>
          <p:nvPr/>
        </p:nvSpPr>
        <p:spPr>
          <a:xfrm>
            <a:off x="388536" y="419839"/>
            <a:ext cx="11414928" cy="64171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ผู้วินิจฉัย 6:15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เดโอนทูลถามว่า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“พระองค์เจ้าข้า ข้าพระองค์นี่หรือ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จะไปช่วยกู้อิสราเอล?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ตระกูลของข้าพระองค์อ่อนแอที่สุด</a:t>
            </a:r>
          </a:p>
          <a:p>
            <a:pPr algn="ctr">
              <a:lnSpc>
                <a:spcPct val="85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ในเผ่ามนัสเส</a:t>
            </a: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ห์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77713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4681C2-8909-8964-83F0-CD3E17D8E990}"/>
              </a:ext>
            </a:extLst>
          </p:cNvPr>
          <p:cNvSpPr txBox="1"/>
          <p:nvPr/>
        </p:nvSpPr>
        <p:spPr>
          <a:xfrm>
            <a:off x="388536" y="2543228"/>
            <a:ext cx="11414928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... และข้าพระองค์ก็เป็นผู้เล็กน้อยที่สุด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ในครอบครัว”</a:t>
            </a:r>
          </a:p>
        </p:txBody>
      </p:sp>
    </p:spTree>
    <p:extLst>
      <p:ext uri="{BB962C8B-B14F-4D97-AF65-F5344CB8AC3E}">
        <p14:creationId xmlns:p14="http://schemas.microsoft.com/office/powerpoint/2010/main" val="68343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13AFD5A-EDDD-45F5-DEE0-EE0537AF02C2}"/>
              </a:ext>
            </a:extLst>
          </p:cNvPr>
          <p:cNvSpPr txBox="1"/>
          <p:nvPr/>
        </p:nvSpPr>
        <p:spPr>
          <a:xfrm>
            <a:off x="388536" y="1705451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 err="1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ฟีลิป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4:13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ข้าพเจ้าทำทุกสิ่งได้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โดยพระองค์ผู้ประทานกำลังแก่ข้าพเจ้า</a:t>
            </a:r>
          </a:p>
        </p:txBody>
      </p:sp>
    </p:spTree>
    <p:extLst>
      <p:ext uri="{BB962C8B-B14F-4D97-AF65-F5344CB8AC3E}">
        <p14:creationId xmlns:p14="http://schemas.microsoft.com/office/powerpoint/2010/main" val="73241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13AFD5A-EDDD-45F5-DEE0-EE0537AF02C2}"/>
              </a:ext>
            </a:extLst>
          </p:cNvPr>
          <p:cNvSpPr txBox="1"/>
          <p:nvPr/>
        </p:nvSpPr>
        <p:spPr>
          <a:xfrm>
            <a:off x="1273506" y="755111"/>
            <a:ext cx="10718797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8:28 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THSV11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เรารู้ว่าเหตุการณ์ทุกอย่างร่วมกัน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ก่อผลดีแก่คนที่รักพระเจ้า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คือแก่คนทั้งหลายที่พระองค์ทรงเรียก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ตามพระประสงค์ของพระองค์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279036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7CA18-58CA-1936-6618-944FA38C345D}"/>
              </a:ext>
            </a:extLst>
          </p:cNvPr>
          <p:cNvSpPr txBox="1"/>
          <p:nvPr/>
        </p:nvSpPr>
        <p:spPr>
          <a:xfrm>
            <a:off x="577722" y="2115355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	 ส่งผลให้ทุกสิ่งเป็นไปได้สำหรับเรา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ผู้วินิจฉัย 7:2-3, 6,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มาระโก 10:27</a:t>
            </a:r>
          </a:p>
        </p:txBody>
      </p:sp>
    </p:spTree>
    <p:extLst>
      <p:ext uri="{BB962C8B-B14F-4D97-AF65-F5344CB8AC3E}">
        <p14:creationId xmlns:p14="http://schemas.microsoft.com/office/powerpoint/2010/main" val="395347079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838</Words>
  <Application>Microsoft Office PowerPoint</Application>
  <PresentationFormat>แบบจอกว้าง</PresentationFormat>
  <Paragraphs>119</Paragraphs>
  <Slides>37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37</vt:i4>
      </vt:variant>
    </vt:vector>
  </HeadingPairs>
  <TitlesOfParts>
    <vt:vector size="42" baseType="lpstr">
      <vt:lpstr>Angsana New</vt:lpstr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Esther Jamprasert (Esther)</cp:lastModifiedBy>
  <cp:revision>82</cp:revision>
  <dcterms:created xsi:type="dcterms:W3CDTF">2023-01-26T04:54:13Z</dcterms:created>
  <dcterms:modified xsi:type="dcterms:W3CDTF">2023-07-23T02:20:37Z</dcterms:modified>
</cp:coreProperties>
</file>