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4660"/>
  </p:normalViewPr>
  <p:slideViewPr>
    <p:cSldViewPr snapToGrid="0">
      <p:cViewPr>
        <p:scale>
          <a:sx n="79" d="100"/>
          <a:sy n="79" d="100"/>
        </p:scale>
        <p:origin x="117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28/09/66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raised&#10;&#10;Description automatically generated">
            <a:extLst>
              <a:ext uri="{FF2B5EF4-FFF2-40B4-BE49-F238E27FC236}">
                <a16:creationId xmlns:a16="http://schemas.microsoft.com/office/drawing/2014/main" id="{0DBD3C4D-D1BA-7191-B3FA-15D4B8908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2034636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1:8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ถ้าเราอ้างว่าไม่มีบาป เราก็หลอกตัวเองและความจริงไม่ได้อยู่ในเราเลย</a:t>
            </a:r>
          </a:p>
        </p:txBody>
      </p:sp>
    </p:spTree>
    <p:extLst>
      <p:ext uri="{BB962C8B-B14F-4D97-AF65-F5344CB8AC3E}">
        <p14:creationId xmlns:p14="http://schemas.microsoft.com/office/powerpoint/2010/main" val="332307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1:10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ถ้าเราอ้างว่าไม่ได้ทำบาป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ก็เท่ากับหาว่าพระองค์เป็นผู้มุสา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และพระดำรัสของพระองค์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ไม่ได้อยู่ในชีวิตของเราเลย</a:t>
            </a:r>
          </a:p>
        </p:txBody>
      </p:sp>
    </p:spTree>
    <p:extLst>
      <p:ext uri="{BB962C8B-B14F-4D97-AF65-F5344CB8AC3E}">
        <p14:creationId xmlns:p14="http://schemas.microsoft.com/office/powerpoint/2010/main" val="18826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134652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28:13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ผู้ที่ปกปิดบาปของตนจะไม่เจริญ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แต่ผู้ที่สารภาพผิดและละทิ้งบาป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จะพบความเมตตากรุณา</a:t>
            </a:r>
          </a:p>
        </p:txBody>
      </p:sp>
    </p:spTree>
    <p:extLst>
      <p:ext uri="{BB962C8B-B14F-4D97-AF65-F5344CB8AC3E}">
        <p14:creationId xmlns:p14="http://schemas.microsoft.com/office/powerpoint/2010/main" val="210110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80471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ctr">
              <a:lnSpc>
                <a:spcPct val="90000"/>
              </a:lnSpc>
              <a:buAutoNum type="arabicPeriod" startAt="3"/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1:9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เราจำเป็นต้อง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สารภาพความบาปของเรา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เมื่อเราสารภาพความบาปของเรา พระเจ้าทรงสัตย์ซื่อและเที่ยงธรรม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ที่จะให้อภัยเรา</a:t>
            </a:r>
          </a:p>
        </p:txBody>
      </p:sp>
    </p:spTree>
    <p:extLst>
      <p:ext uri="{BB962C8B-B14F-4D97-AF65-F5344CB8AC3E}">
        <p14:creationId xmlns:p14="http://schemas.microsoft.com/office/powerpoint/2010/main" val="59615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1:9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ถ้าเราสารภาพบาปของเรา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พระองค์ทรงสัตย์ซื่อและเที่ยงธรรม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จะทรงอภัยบาปของเราและชำระเรา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ให้พ้นจากความอธรรมทั้งสิ้น</a:t>
            </a:r>
          </a:p>
        </p:txBody>
      </p:sp>
    </p:spTree>
    <p:extLst>
      <p:ext uri="{BB962C8B-B14F-4D97-AF65-F5344CB8AC3E}">
        <p14:creationId xmlns:p14="http://schemas.microsoft.com/office/powerpoint/2010/main" val="355031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203463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	1 ยอห์น 2:1 - พระเยซูทรงเป็นตัวแทนของท่านต่อพระพักตร์พระเจ้า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4.1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“เพื่อท่านจะไม่ทำบาป”</a:t>
            </a:r>
          </a:p>
        </p:txBody>
      </p:sp>
    </p:spTree>
    <p:extLst>
      <p:ext uri="{BB962C8B-B14F-4D97-AF65-F5344CB8AC3E}">
        <p14:creationId xmlns:p14="http://schemas.microsoft.com/office/powerpoint/2010/main" val="12944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115145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2:1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ลูกที่รักของข้าพเจ้า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ข้าพเจ้าเขียนมาถึงท่านเช่นนี้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เพื่อท่านจะไม่ทำบาป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125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157817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แต่ถ้าผู้ใดทำบาป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เราก็มีพระองค์ผู้ทูลแก้ต่างต่อพระบิดาเพื่อเราทั้งหลาย คือพระเยซูคริสต์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องค์ผู้ชอบธรรม</a:t>
            </a:r>
          </a:p>
        </p:txBody>
      </p:sp>
    </p:spTree>
    <p:extLst>
      <p:ext uri="{BB962C8B-B14F-4D97-AF65-F5344CB8AC3E}">
        <p14:creationId xmlns:p14="http://schemas.microsoft.com/office/powerpoint/2010/main" val="312204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2686169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พระเยซูเป็นทนายของท่าน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ต่อพระบิดา</a:t>
            </a:r>
          </a:p>
        </p:txBody>
      </p:sp>
    </p:spTree>
    <p:extLst>
      <p:ext uri="{BB962C8B-B14F-4D97-AF65-F5344CB8AC3E}">
        <p14:creationId xmlns:p14="http://schemas.microsoft.com/office/powerpoint/2010/main" val="183161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2686169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	1 ยอห์น 2:2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พระเจ้าทรงพอพระทัยในเครื่องบูชาของพระเยซู</a:t>
            </a:r>
          </a:p>
        </p:txBody>
      </p:sp>
    </p:spTree>
    <p:extLst>
      <p:ext uri="{BB962C8B-B14F-4D97-AF65-F5344CB8AC3E}">
        <p14:creationId xmlns:p14="http://schemas.microsoft.com/office/powerpoint/2010/main" val="301659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1474838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ctr">
              <a:lnSpc>
                <a:spcPct val="90000"/>
              </a:lnSpc>
              <a:buAutoNum type="arabicPeriod"/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1:7 - พระโลหิตของ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องค์พระเยซูคริสต์ชำระบาปทั้งสิ้น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 พระโลหิตขององค์พระเยซูคริสต์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ฮีบรู 9:12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73448" y="157817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การที่พระเยซูทรงทนทุกข์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บนไม้กางเขนเพราะความบาปของท่าน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ทำให้ความยุติธรรม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และพระพิโรธ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ของพระเจ้าเป็นที่พึงพอใจ</a:t>
            </a:r>
          </a:p>
        </p:txBody>
      </p:sp>
    </p:spTree>
    <p:extLst>
      <p:ext uri="{BB962C8B-B14F-4D97-AF65-F5344CB8AC3E}">
        <p14:creationId xmlns:p14="http://schemas.microsoft.com/office/powerpoint/2010/main" val="41332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raised&#10;&#10;Description automatically generated">
            <a:extLst>
              <a:ext uri="{FF2B5EF4-FFF2-40B4-BE49-F238E27FC236}">
                <a16:creationId xmlns:a16="http://schemas.microsoft.com/office/drawing/2014/main" id="{0DBD3C4D-D1BA-7191-B3FA-15D4B8908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244179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ยอห์น 1:7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แต่ถ้าเราดำเนินในความสว่าง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เหมือนอย่างที่พระองค์ประทับ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ในความสว่าง เราก็ร่วมสามัคคีธรรมกันและพระโลหิตของพระเยซูพระบุตรของพระองค์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ก็ชำระเราพ้นจากบาปทั้งปวง</a:t>
            </a:r>
          </a:p>
        </p:txBody>
      </p:sp>
    </p:spTree>
    <p:extLst>
      <p:ext uri="{BB962C8B-B14F-4D97-AF65-F5344CB8AC3E}">
        <p14:creationId xmlns:p14="http://schemas.microsoft.com/office/powerpoint/2010/main" val="253934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69781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ฮีบรู 9:12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พระองค์ไม่ได้ทรงเข้าไปด้วยเลือดแพะหรือเลือดวัว แต่พระองค์ทรงเข้าไปสู่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อภิสุทธิสถานด้วยพระโลหิต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ของพระองค์เอง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10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201768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พระองค์ทรงกระทำเช่นนี้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เพียงครั้งเดียวเป็นพอ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และได้การไถ่บาปชั่วนิรันดร์มา</a:t>
            </a:r>
          </a:p>
        </p:txBody>
      </p:sp>
    </p:spTree>
    <p:extLst>
      <p:ext uri="{BB962C8B-B14F-4D97-AF65-F5344CB8AC3E}">
        <p14:creationId xmlns:p14="http://schemas.microsoft.com/office/powerpoint/2010/main" val="262272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201768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พระเจ้าทรงปรารถนา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ที่จะให้อภัยความบาปทั้งสิ้นของท่าน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103:2-3</a:t>
            </a:r>
          </a:p>
        </p:txBody>
      </p:sp>
    </p:spTree>
    <p:extLst>
      <p:ext uri="{BB962C8B-B14F-4D97-AF65-F5344CB8AC3E}">
        <p14:creationId xmlns:p14="http://schemas.microsoft.com/office/powerpoint/2010/main" val="146733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597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จิตวิญญาณของข้าพเจ้าเอ๋ย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จงสรรเสริญองค์พระผู้เป็นเจ้า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และอย่าลืมพระราชกิจทั้งปวง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อันเปี่ยมด้วยพระคุณ</a:t>
            </a:r>
          </a:p>
        </p:txBody>
      </p:sp>
    </p:spTree>
    <p:extLst>
      <p:ext uri="{BB962C8B-B14F-4D97-AF65-F5344CB8AC3E}">
        <p14:creationId xmlns:p14="http://schemas.microsoft.com/office/powerpoint/2010/main" val="50320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170545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ผู้ทรงอภัยโทษบาปทั้งหมดของท่าน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และทรงรักษาโรคภัยทั้งสิ้นของท่าน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242606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B6155E70-3971-8596-639B-981DC423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CC92D-B4F6-7475-31F5-0E68BAFFF405}"/>
              </a:ext>
            </a:extLst>
          </p:cNvPr>
          <p:cNvSpPr txBox="1"/>
          <p:nvPr/>
        </p:nvSpPr>
        <p:spPr>
          <a:xfrm>
            <a:off x="561256" y="157817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1 ยอห์น 1:8, 10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เราจำเป็นต้องยอมรับความบาปของเรา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อย่าปิดบังความบาปของท่าน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สุภาษิต 28:13</a:t>
            </a:r>
          </a:p>
        </p:txBody>
      </p:sp>
    </p:spTree>
    <p:extLst>
      <p:ext uri="{BB962C8B-B14F-4D97-AF65-F5344CB8AC3E}">
        <p14:creationId xmlns:p14="http://schemas.microsoft.com/office/powerpoint/2010/main" val="293399486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487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80</cp:revision>
  <dcterms:created xsi:type="dcterms:W3CDTF">2023-01-26T04:54:13Z</dcterms:created>
  <dcterms:modified xsi:type="dcterms:W3CDTF">2023-09-28T04:48:14Z</dcterms:modified>
</cp:coreProperties>
</file>