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8" r:id="rId20"/>
    <p:sldId id="349" r:id="rId21"/>
    <p:sldId id="350" r:id="rId22"/>
    <p:sldId id="351" r:id="rId23"/>
    <p:sldId id="352" r:id="rId24"/>
    <p:sldId id="353" r:id="rId25"/>
    <p:sldId id="347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24122"/>
    <a:srgbClr val="2F1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86D4C3-2ED7-8D5E-2EC0-95C996A0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51EEE2E-F8CC-42ED-7D7B-7E3B7873F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C0A9632-0B93-0329-B4B9-226FE5D5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DB0FC77-E9CD-3A41-F1D1-4984E938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D7BD19-5160-2EFF-150F-D1C22D45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908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35EC4-E6BA-1390-66DC-7D01CA7D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74121CD-48F2-1104-0A6C-43707635B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57C533-D80E-5ADA-1D16-1B09613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B692DD-2B52-B444-D515-9E64D50A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DD9956-A4F9-B69B-20E7-C006E353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51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6626241-CF71-2599-E1F8-3C4B0F9D0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D959197-9FB0-9320-5380-30CB56E0F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47F08E8-0FF6-63E0-B4A1-75F6F76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2118397-338A-F2F7-F508-451EBF51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A2A194-995B-9D7F-9854-448BD7C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3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55632-8041-E3A4-C71B-987947D5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CD7CFBA-D909-7820-90D8-56E284CD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7371F5-C535-D545-0C2B-01DBFA5C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57AEF6-60CF-2165-55B5-CBC332E6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B9D4A5-5D91-0E29-CFDB-3E405700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0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2C8259-3B8E-356A-CDCE-109C98B95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EF5BBA-F9FA-6E76-2C0C-72E16127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347660-E507-91C7-6194-83816893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D75D35-905E-4EDC-33B6-C39F47E3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4E93F8-7182-51E3-59F1-9CE9E5F9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58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E41AE9-5D7E-8623-7897-4BE54A7A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2C1272-A818-A933-A405-207ACEC3D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6A8FF9-4D6B-42A2-5CF8-5CCEA6723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E5FC840-14E1-5991-D629-283CB288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68E30B-B5B0-89CB-8459-8E13E6D3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8C1AE34-1C60-196C-4E82-63A4C8AB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13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8E1B3D-EFC9-6D71-3B3E-EAAB8DEF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B15872-99D7-A3B3-7E7A-38FBBC76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255542-C4AE-1138-4BA7-2654889F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015A287-C298-3289-1E84-870AD6E6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D5E2DEC-513D-FB05-CD83-74F98FE4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DF1F509-2910-C600-7712-46E3E523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C473EF4-EA5D-A56C-2360-31D1B0CC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D735FE7-AE4A-F666-FA38-F6C2DE50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3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40647D-B5D6-3B7A-6387-F6A2E11B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88108EC-4B85-5D13-273D-CF028BB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60F54DF-2066-57F5-EE78-47D21D09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C4FBF44-AA04-D38F-0CAD-AAF4026B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42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46B71F8-EEF8-80C7-FE74-0E9F97E9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5D9237D-FE68-6283-4565-6987B1B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1CE13C-CCC4-D7C0-C90B-ED731E3F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359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F53077-7DFD-CA41-0479-1FF8D623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A024EC-27BD-20F0-31ED-86531128B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FEF674-38A8-B79E-0401-3F5F11C1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7EA0F71-B2DE-00EA-2060-A5724444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E868D9A-9315-4CD1-6885-3564E73F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67523C-5E87-5840-AD9D-39334CD5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0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930F7A-7363-DE6A-39BE-43F9786A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84B3208-3898-03DE-FCD6-144380FC9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77CE186-FA8C-CE4D-8E7A-948A71412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D8AB38-9628-98D2-C70D-9D396E11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3CCE610-853A-5C11-2847-2A54005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0CDDF2-C7C9-A2CC-1C54-B27C0148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03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7348190-D56E-B73A-7B0A-36AF4F6D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7D98470-B2EA-E1B7-DF20-4D2275745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32FD7BE-0B6B-2253-88FC-24B82B8C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6B783-017D-423A-86AD-64EC7EFFEE81}" type="datetimeFigureOut">
              <a:rPr lang="th-TH" smtClean="0"/>
              <a:t>28/04/66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A7C981-3176-6253-CFAD-86C8F293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F75C9D-3D92-B044-EE24-680261F00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D8A8-6CE7-4B6F-917C-B867FE6B3B21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98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143" y="1545660"/>
            <a:ext cx="11690463" cy="427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37:8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จงระงับโทสะ เลิกโมโหโกรธาเสีย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อย่าเดือดเนื้อร้อนใจ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ซึ่งมีแต่จะนำไปสู่ความเลวร้าย</a:t>
            </a:r>
          </a:p>
        </p:txBody>
      </p:sp>
    </p:spTree>
    <p:extLst>
      <p:ext uri="{BB962C8B-B14F-4D97-AF65-F5344CB8AC3E}">
        <p14:creationId xmlns:p14="http://schemas.microsoft.com/office/powerpoint/2010/main" val="2650042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143" y="2351775"/>
            <a:ext cx="11690463" cy="323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1.2	 ความกังวลจะทำให้พระวจนะไร้ผล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ในชีวิตของเรา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มาระโก 4:19</a:t>
            </a:r>
          </a:p>
        </p:txBody>
      </p:sp>
    </p:spTree>
    <p:extLst>
      <p:ext uri="{BB962C8B-B14F-4D97-AF65-F5344CB8AC3E}">
        <p14:creationId xmlns:p14="http://schemas.microsoft.com/office/powerpoint/2010/main" val="3400510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143" y="932048"/>
            <a:ext cx="11690463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มาระโก 4:19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แต่ถูกความพะวักพะวนในชีวิตนี้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ความหลอกลวงของทรัพย์สมบัติ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และความอยากได้ใคร่มีในสิ่งต่างๆ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เข้ามารัดพระวจนะนั้นทำให้ไม่เกิดผล</a:t>
            </a:r>
          </a:p>
        </p:txBody>
      </p:sp>
    </p:spTree>
    <p:extLst>
      <p:ext uri="{BB962C8B-B14F-4D97-AF65-F5344CB8AC3E}">
        <p14:creationId xmlns:p14="http://schemas.microsoft.com/office/powerpoint/2010/main" val="349911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143" y="2099111"/>
            <a:ext cx="11690463" cy="323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1.3	 ความกังวลไม่ได้ช่วยอะไร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ฉะนั้น เพราะอะไรจึงต้องกังวล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6:25-27</a:t>
            </a:r>
          </a:p>
        </p:txBody>
      </p:sp>
    </p:spTree>
    <p:extLst>
      <p:ext uri="{BB962C8B-B14F-4D97-AF65-F5344CB8AC3E}">
        <p14:creationId xmlns:p14="http://schemas.microsoft.com/office/powerpoint/2010/main" val="3817036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143" y="1423266"/>
            <a:ext cx="11690463" cy="427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6:25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“เพราะฉะนั้นเราบอกท่านว่า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อย่าวิตกกังวลเกี่ยวกับชีวิตของท่านว่า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จะเอาอะไรกินหรือเอาอะไรดื่ม...</a:t>
            </a:r>
          </a:p>
        </p:txBody>
      </p:sp>
    </p:spTree>
    <p:extLst>
      <p:ext uri="{BB962C8B-B14F-4D97-AF65-F5344CB8AC3E}">
        <p14:creationId xmlns:p14="http://schemas.microsoft.com/office/powerpoint/2010/main" val="3931170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143" y="1665973"/>
            <a:ext cx="11690463" cy="427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...หรือพะวงเกี่ยวกับร่างกายของท่านว่า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จะเอาอะไรนุ่งห่ม ชีวิตสำคัญยิ่งกว่าอาหารและร่างกายสำคัญยิ่งกว่าเครื่องนุ่งห่ม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ไม่ใช่หรือ?</a:t>
            </a:r>
          </a:p>
        </p:txBody>
      </p:sp>
    </p:spTree>
    <p:extLst>
      <p:ext uri="{BB962C8B-B14F-4D97-AF65-F5344CB8AC3E}">
        <p14:creationId xmlns:p14="http://schemas.microsoft.com/office/powerpoint/2010/main" val="3109441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250768" y="597609"/>
            <a:ext cx="11690463" cy="6353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6:26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จงดูนกในอากาศ  มันไม่ได้หว่าน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หรือเก็บเกี่ยว หรือสะสมไว้ในยุ้งฉาง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แต่พระบิดาของท่านในสวรรค์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ทรงเลี้ยงดูหมู่นก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ท่านไม่ล้ำค่ายิ่งกว่านกเหล่านั้นหรือ?</a:t>
            </a:r>
          </a:p>
        </p:txBody>
      </p:sp>
    </p:spTree>
    <p:extLst>
      <p:ext uri="{BB962C8B-B14F-4D97-AF65-F5344CB8AC3E}">
        <p14:creationId xmlns:p14="http://schemas.microsoft.com/office/powerpoint/2010/main" val="134519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1625476"/>
            <a:ext cx="11690463" cy="427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6:27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ใครบ้างในพวกท่านที่กังวล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แล้วต่ออายุตัวเองให้ยืนยาวออกไป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อีกสักชั่วโมงหนึ่งได้?</a:t>
            </a:r>
          </a:p>
        </p:txBody>
      </p:sp>
    </p:spTree>
    <p:extLst>
      <p:ext uri="{BB962C8B-B14F-4D97-AF65-F5344CB8AC3E}">
        <p14:creationId xmlns:p14="http://schemas.microsoft.com/office/powerpoint/2010/main" val="1385954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2360159"/>
            <a:ext cx="11690463" cy="323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 เราจะละความกังวลของเรา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ไว้กับพระเจ้าได้อย่างไร?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5:6-10</a:t>
            </a:r>
          </a:p>
        </p:txBody>
      </p:sp>
    </p:spTree>
    <p:extLst>
      <p:ext uri="{BB962C8B-B14F-4D97-AF65-F5344CB8AC3E}">
        <p14:creationId xmlns:p14="http://schemas.microsoft.com/office/powerpoint/2010/main" val="1443485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1025346"/>
            <a:ext cx="11690463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5:6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เพราะฉะนั้นพวกท่านจงถ่อมใจลง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ภายใต้พระหัตถ์อันทรงฤทธิ์ของพระเจ้า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เพื่อพระองค์จะทรงยกท่านขึ้น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เมื่อถึงเวลาอันควร</a:t>
            </a:r>
          </a:p>
        </p:txBody>
      </p:sp>
    </p:spTree>
    <p:extLst>
      <p:ext uri="{BB962C8B-B14F-4D97-AF65-F5344CB8AC3E}">
        <p14:creationId xmlns:p14="http://schemas.microsoft.com/office/powerpoint/2010/main" val="75844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27AE23B-FEB7-C901-4FEB-673E29671AB0}"/>
              </a:ext>
            </a:extLst>
          </p:cNvPr>
          <p:cNvSpPr txBox="1"/>
          <p:nvPr/>
        </p:nvSpPr>
        <p:spPr>
          <a:xfrm>
            <a:off x="516167" y="3017476"/>
            <a:ext cx="11414928" cy="1159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ละความกังวลของท่านไว้กับพระเจ้า</a:t>
            </a:r>
            <a:r>
              <a:rPr lang="en-US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  <a:endParaRPr lang="th-TH" sz="7500" b="1" dirty="0">
              <a:solidFill>
                <a:srgbClr val="524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521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1640202"/>
            <a:ext cx="11690463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5:7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จงละความกังวลทั้งสิ้นของท่าน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ไว้กับพระองค์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เพราะพระองค์ทรงห่วงใยท่าน</a:t>
            </a:r>
          </a:p>
          <a:p>
            <a:pPr algn="ctr">
              <a:lnSpc>
                <a:spcPct val="90000"/>
              </a:lnSpc>
            </a:pPr>
            <a:endParaRPr lang="th-TH" sz="7500" b="1" dirty="0">
              <a:solidFill>
                <a:srgbClr val="524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84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1160847"/>
            <a:ext cx="11690463" cy="509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5:8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จงรู้จักบังคับตนเองและตื่นตัวอยู่เสมอ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เพราะมารผู้เป็นศัตรูของท่าน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วนเวียนอยู่รอบๆ ดุจสิงห์คำราม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เที่ยวหาเหยื่อเพื่อขย้ำกิน</a:t>
            </a:r>
          </a:p>
        </p:txBody>
      </p:sp>
    </p:spTree>
    <p:extLst>
      <p:ext uri="{BB962C8B-B14F-4D97-AF65-F5344CB8AC3E}">
        <p14:creationId xmlns:p14="http://schemas.microsoft.com/office/powerpoint/2010/main" val="446818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1623301"/>
            <a:ext cx="11690463" cy="427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5:9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จงต่อต้านมาร  ยืนหยัดมั่นคงในความเชื่อ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ด้วยรู้ว่าพี่น้องทั่วโลก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กำลังเผชิญความทุกข์ยากแบบเดียวกัน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2366388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03871" y="1002768"/>
            <a:ext cx="11690463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5:10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และหลังจากพวกท่านทนทุกข์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อยู่ชั่วขณะหนึ่ง พระเจ้าแห่งพระคุณทั้งปวง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ผู้ทรงเรียกท่านมาสู่พระเกียรติสิรินิรันดร์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ของพระองค์ในพระคริสต์...</a:t>
            </a:r>
          </a:p>
        </p:txBody>
      </p:sp>
    </p:spTree>
    <p:extLst>
      <p:ext uri="{BB962C8B-B14F-4D97-AF65-F5344CB8AC3E}">
        <p14:creationId xmlns:p14="http://schemas.microsoft.com/office/powerpoint/2010/main" val="1913570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2285452"/>
            <a:ext cx="11690463" cy="323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...พระองค์เองจะทรงให้พวกท่าน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กลับคืนสู่สภาพดี และให้ท่านเข้มแข็ง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มั่นคง และแน่วแน่</a:t>
            </a:r>
          </a:p>
        </p:txBody>
      </p:sp>
    </p:spTree>
    <p:extLst>
      <p:ext uri="{BB962C8B-B14F-4D97-AF65-F5344CB8AC3E}">
        <p14:creationId xmlns:p14="http://schemas.microsoft.com/office/powerpoint/2010/main" val="2046030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2461759"/>
            <a:ext cx="11690463" cy="3078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2.1	 ถ่อมใจลงภายใต้พระหัตถ์อันทรงฤทธิ์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ของพระเจ้า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5:6</a:t>
            </a:r>
          </a:p>
        </p:txBody>
      </p:sp>
    </p:spTree>
    <p:extLst>
      <p:ext uri="{BB962C8B-B14F-4D97-AF65-F5344CB8AC3E}">
        <p14:creationId xmlns:p14="http://schemas.microsoft.com/office/powerpoint/2010/main" val="3264286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82848" y="1076146"/>
            <a:ext cx="11690463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5:6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เพราะฉะนั้นพวกท่านจงถ่อมใจลง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ภายใต้พระหัตถ์อันทรงฤทธิ์ของพระเจ้า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เพื่อพระองค์จะทรงยกท่านขึ้น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เมื่อถึงเวลาอันควร</a:t>
            </a:r>
          </a:p>
        </p:txBody>
      </p:sp>
    </p:spTree>
    <p:extLst>
      <p:ext uri="{BB962C8B-B14F-4D97-AF65-F5344CB8AC3E}">
        <p14:creationId xmlns:p14="http://schemas.microsoft.com/office/powerpoint/2010/main" val="752384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501537" y="2569666"/>
            <a:ext cx="11690463" cy="2198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2.2  เชื่อว่าพระเจ้าทรงห่วงใยท่าน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5:7, 1 ยอห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4:18</a:t>
            </a:r>
          </a:p>
        </p:txBody>
      </p:sp>
    </p:spTree>
    <p:extLst>
      <p:ext uri="{BB962C8B-B14F-4D97-AF65-F5344CB8AC3E}">
        <p14:creationId xmlns:p14="http://schemas.microsoft.com/office/powerpoint/2010/main" val="1150683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501537" y="1810287"/>
            <a:ext cx="11690463" cy="323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5:7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จงละความกังวลทั้งสิ้นของท่าน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ไว้กับพระองค์เพราะพระองค์ทรงห่วงใยท่าน</a:t>
            </a:r>
          </a:p>
        </p:txBody>
      </p:sp>
    </p:spTree>
    <p:extLst>
      <p:ext uri="{BB962C8B-B14F-4D97-AF65-F5344CB8AC3E}">
        <p14:creationId xmlns:p14="http://schemas.microsoft.com/office/powerpoint/2010/main" val="3401656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648" y="636418"/>
            <a:ext cx="11690463" cy="6021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ยอห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4:18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ในความรักไม่มีความกลัว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แต่ความรักที่สมบูรณ์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ย่อมขจัดความกลัวออกไป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เพราะความกลัวเกี่ยวข้องกับการลงโทษ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ผู้ที่กลัวก็ยังไม่มีความรักที่สมบูรณ์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173636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27AE23B-FEB7-C901-4FEB-673E29671AB0}"/>
              </a:ext>
            </a:extLst>
          </p:cNvPr>
          <p:cNvSpPr txBox="1"/>
          <p:nvPr/>
        </p:nvSpPr>
        <p:spPr>
          <a:xfrm>
            <a:off x="516167" y="1044296"/>
            <a:ext cx="11414928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5:6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เพราะฉะนั้นพวกท่านจงถ่อมใจลง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ภายใต้พระหัตถ์อันทรงฤทธิ์ของพระเจ้า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เพื่อพระองค์จะทรงยกท่านขึ้น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เมื่อถึงเวลาอันควร</a:t>
            </a:r>
          </a:p>
        </p:txBody>
      </p:sp>
    </p:spTree>
    <p:extLst>
      <p:ext uri="{BB962C8B-B14F-4D97-AF65-F5344CB8AC3E}">
        <p14:creationId xmlns:p14="http://schemas.microsoft.com/office/powerpoint/2010/main" val="3168448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648" y="2830978"/>
            <a:ext cx="11690463" cy="209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2.3	 ควบคุมความคิดของท่าน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 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5:8, 2 โคริน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ธ์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10:4-5</a:t>
            </a:r>
          </a:p>
        </p:txBody>
      </p:sp>
    </p:spTree>
    <p:extLst>
      <p:ext uri="{BB962C8B-B14F-4D97-AF65-F5344CB8AC3E}">
        <p14:creationId xmlns:p14="http://schemas.microsoft.com/office/powerpoint/2010/main" val="1931569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648" y="1236557"/>
            <a:ext cx="11690463" cy="5040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5:8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จงรู้จักบังคับตนเองและตื่นตัวอยู่เสมอ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เพราะมารผู้เป็นศัตรูของท่าน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วนเวียนอยู่รอบๆ ดุจสิงห์คำราม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เที่ยวหาเหยื่อเพื่อขย้ำกิน </a:t>
            </a:r>
          </a:p>
        </p:txBody>
      </p:sp>
    </p:spTree>
    <p:extLst>
      <p:ext uri="{BB962C8B-B14F-4D97-AF65-F5344CB8AC3E}">
        <p14:creationId xmlns:p14="http://schemas.microsoft.com/office/powerpoint/2010/main" val="1134205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23488" y="1236557"/>
            <a:ext cx="11690463" cy="5040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โคริน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ธ์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10:4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อาวุธที่เราใช้ต่อสู้ไม่ใช่อาวุธของโลก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แต่เป็นอาวุธที่เปี่ยมด้วย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ฤทธิ์อำนาจของพระเจ้า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สามารถทำลายล้างที่มั่นต่างๆ ได้</a:t>
            </a:r>
          </a:p>
        </p:txBody>
      </p:sp>
    </p:spTree>
    <p:extLst>
      <p:ext uri="{BB962C8B-B14F-4D97-AF65-F5344CB8AC3E}">
        <p14:creationId xmlns:p14="http://schemas.microsoft.com/office/powerpoint/2010/main" val="1618786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23488" y="738717"/>
            <a:ext cx="11690463" cy="6021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โคริน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ธ์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10:5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เราทำลายล้างประเด็นโต้แย้ง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และคำแอบอ้างทั้งปวง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ที่ตั้งตัวขัดขวางความรู้ของพระเจ้า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และเราสยบทุกความคิด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ให้ยอมจำนนเชื่อฟังพระคริสต์</a:t>
            </a:r>
          </a:p>
        </p:txBody>
      </p:sp>
    </p:spTree>
    <p:extLst>
      <p:ext uri="{BB962C8B-B14F-4D97-AF65-F5344CB8AC3E}">
        <p14:creationId xmlns:p14="http://schemas.microsoft.com/office/powerpoint/2010/main" val="9233546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23488" y="2618317"/>
            <a:ext cx="11690463" cy="209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2.4	 ใช้ความเชื่อของท่านต่อต้านความกังวล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5:9, 10</a:t>
            </a:r>
          </a:p>
        </p:txBody>
      </p:sp>
    </p:spTree>
    <p:extLst>
      <p:ext uri="{BB962C8B-B14F-4D97-AF65-F5344CB8AC3E}">
        <p14:creationId xmlns:p14="http://schemas.microsoft.com/office/powerpoint/2010/main" val="2279246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62528" y="1399117"/>
            <a:ext cx="11690463" cy="4059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5:9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จงต่อต้านมาร ยืนหยัดมั่นคงในความเชื่อ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ด้วยรู้ว่าพี่น้องทั่วโลก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กำลังเผชิญความทุกข์ยากแบบเดียวกัน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203298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62528" y="1399117"/>
            <a:ext cx="11690463" cy="4818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0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0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0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5:10</a:t>
            </a:r>
          </a:p>
          <a:p>
            <a:pPr algn="ctr">
              <a:lnSpc>
                <a:spcPct val="90000"/>
              </a:lnSpc>
            </a:pPr>
            <a:r>
              <a:rPr lang="th-TH" sz="70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และหลังจากพวกท่านทนทุกข์อยู่ชั่วขณะหนึ่ง พระเจ้าแห่งพระคุณทั้งปวง</a:t>
            </a:r>
          </a:p>
          <a:p>
            <a:pPr algn="ctr">
              <a:lnSpc>
                <a:spcPct val="85000"/>
              </a:lnSpc>
            </a:pPr>
            <a:r>
              <a:rPr lang="th-TH" sz="70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ผู้ทรงเรียกท่านมาสู่พระเกียรติสิรินิรันดร์</a:t>
            </a:r>
          </a:p>
          <a:p>
            <a:pPr algn="ctr">
              <a:lnSpc>
                <a:spcPct val="85000"/>
              </a:lnSpc>
            </a:pPr>
            <a:r>
              <a:rPr lang="th-TH" sz="70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ของพระองค์ในพระคริสต์...</a:t>
            </a:r>
          </a:p>
        </p:txBody>
      </p:sp>
    </p:spTree>
    <p:extLst>
      <p:ext uri="{BB962C8B-B14F-4D97-AF65-F5344CB8AC3E}">
        <p14:creationId xmlns:p14="http://schemas.microsoft.com/office/powerpoint/2010/main" val="2893361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362528" y="2233023"/>
            <a:ext cx="11690463" cy="287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0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...พระองค์เอง</a:t>
            </a:r>
          </a:p>
          <a:p>
            <a:pPr algn="ctr">
              <a:lnSpc>
                <a:spcPct val="85000"/>
              </a:lnSpc>
            </a:pPr>
            <a:r>
              <a:rPr lang="th-TH" sz="70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จะทรงให้พวกท่านกลับคืนสู่สภาพดี</a:t>
            </a:r>
          </a:p>
          <a:p>
            <a:pPr algn="ctr">
              <a:lnSpc>
                <a:spcPct val="85000"/>
              </a:lnSpc>
            </a:pPr>
            <a:r>
              <a:rPr lang="th-TH" sz="70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และให้ท่านเข้มแข็ง มั่นคง และแน่วแน่</a:t>
            </a:r>
          </a:p>
        </p:txBody>
      </p:sp>
    </p:spTree>
    <p:extLst>
      <p:ext uri="{BB962C8B-B14F-4D97-AF65-F5344CB8AC3E}">
        <p14:creationId xmlns:p14="http://schemas.microsoft.com/office/powerpoint/2010/main" val="4221440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32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27AE23B-FEB7-C901-4FEB-673E29671AB0}"/>
              </a:ext>
            </a:extLst>
          </p:cNvPr>
          <p:cNvSpPr txBox="1"/>
          <p:nvPr/>
        </p:nvSpPr>
        <p:spPr>
          <a:xfrm>
            <a:off x="516167" y="2091043"/>
            <a:ext cx="11414928" cy="323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5:7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จงละความกังวลทั้งสิ้นของท่านไว้กับพระองค์เพราะพระองค์ทรงห่วงใยท่าน</a:t>
            </a:r>
          </a:p>
        </p:txBody>
      </p:sp>
    </p:spTree>
    <p:extLst>
      <p:ext uri="{BB962C8B-B14F-4D97-AF65-F5344CB8AC3E}">
        <p14:creationId xmlns:p14="http://schemas.microsoft.com/office/powerpoint/2010/main" val="312439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27AE23B-FEB7-C901-4FEB-673E29671AB0}"/>
              </a:ext>
            </a:extLst>
          </p:cNvPr>
          <p:cNvSpPr txBox="1"/>
          <p:nvPr/>
        </p:nvSpPr>
        <p:spPr>
          <a:xfrm>
            <a:off x="516167" y="996169"/>
            <a:ext cx="11414928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5:8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จงรู้จักบังคับตนเองและตื่นตัวอยู่เสมอ เพราะมารผู้เป็นศัตรูของท่าน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วนเวียนอยู่รอบๆ ดุจสิงห์คำราม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เที่ยวหาเหยื่อเพื่อขย้ำกิน</a:t>
            </a:r>
          </a:p>
        </p:txBody>
      </p:sp>
    </p:spTree>
    <p:extLst>
      <p:ext uri="{BB962C8B-B14F-4D97-AF65-F5344CB8AC3E}">
        <p14:creationId xmlns:p14="http://schemas.microsoft.com/office/powerpoint/2010/main" val="88501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27AE23B-FEB7-C901-4FEB-673E29671AB0}"/>
              </a:ext>
            </a:extLst>
          </p:cNvPr>
          <p:cNvSpPr txBox="1"/>
          <p:nvPr/>
        </p:nvSpPr>
        <p:spPr>
          <a:xfrm>
            <a:off x="516167" y="1561653"/>
            <a:ext cx="11414928" cy="427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5:9 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จงต่อต้านมาร ยืนหยัดมั่นคงในความเชื่อ ด้วยรู้ว่าพี่น้องทั่วโลก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กำลังเผชิญความทุกข์ยากแบบเดียวกัน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413178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27AE23B-FEB7-C901-4FEB-673E29671AB0}"/>
              </a:ext>
            </a:extLst>
          </p:cNvPr>
          <p:cNvSpPr txBox="1"/>
          <p:nvPr/>
        </p:nvSpPr>
        <p:spPr>
          <a:xfrm>
            <a:off x="433143" y="1004239"/>
            <a:ext cx="11690463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7500" b="1" dirty="0" err="1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โตร 5:10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และหลังจากพวกท่านทนทุกข์อยู่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ชั่วขณะหนึ่งพระเจ้าแห่งพระคุณทั้งปวง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ผู้ทรงเรียกท่านมาสู่พระเกียรติสิรินิรันดร์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ของพระองค์ในพระคริสต์...</a:t>
            </a:r>
          </a:p>
        </p:txBody>
      </p:sp>
    </p:spTree>
    <p:extLst>
      <p:ext uri="{BB962C8B-B14F-4D97-AF65-F5344CB8AC3E}">
        <p14:creationId xmlns:p14="http://schemas.microsoft.com/office/powerpoint/2010/main" val="279790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27AE23B-FEB7-C901-4FEB-673E29671AB0}"/>
              </a:ext>
            </a:extLst>
          </p:cNvPr>
          <p:cNvSpPr txBox="1"/>
          <p:nvPr/>
        </p:nvSpPr>
        <p:spPr>
          <a:xfrm>
            <a:off x="433143" y="2255523"/>
            <a:ext cx="11690463" cy="323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...พระองค์เองจะทรงให้พวกท่าน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กลับคืนสู่สภาพดี และให้ท่านเข้มแข็ง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มั่นคง และแน่วแน่</a:t>
            </a:r>
          </a:p>
        </p:txBody>
      </p:sp>
    </p:spTree>
    <p:extLst>
      <p:ext uri="{BB962C8B-B14F-4D97-AF65-F5344CB8AC3E}">
        <p14:creationId xmlns:p14="http://schemas.microsoft.com/office/powerpoint/2010/main" val="164496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F2EB5A2F-27A2-998C-11EE-6A623D9061EC}"/>
              </a:ext>
            </a:extLst>
          </p:cNvPr>
          <p:cNvSpPr txBox="1"/>
          <p:nvPr/>
        </p:nvSpPr>
        <p:spPr>
          <a:xfrm>
            <a:off x="433143" y="1714102"/>
            <a:ext cx="11690463" cy="427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เพราะเหตุใดเราจึงควรละความกังวล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ของเราไว้กับพระเจ้า?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	เพราะความกังวลจะนำไปสู่ความเลวร้าย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524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สดุดี 37:8</a:t>
            </a:r>
          </a:p>
        </p:txBody>
      </p:sp>
    </p:spTree>
    <p:extLst>
      <p:ext uri="{BB962C8B-B14F-4D97-AF65-F5344CB8AC3E}">
        <p14:creationId xmlns:p14="http://schemas.microsoft.com/office/powerpoint/2010/main" val="56812319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940</Words>
  <Application>Microsoft Office PowerPoint</Application>
  <PresentationFormat>แบบจอกว้าง</PresentationFormat>
  <Paragraphs>138</Paragraphs>
  <Slides>38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38</vt:i4>
      </vt:variant>
    </vt:vector>
  </HeadingPairs>
  <TitlesOfParts>
    <vt:vector size="43" baseType="lpstr">
      <vt:lpstr>Angsana New</vt:lpstr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อิสริยพร จรจำรัส</dc:creator>
  <cp:lastModifiedBy>Esther Jamprasert (Esther)</cp:lastModifiedBy>
  <cp:revision>47</cp:revision>
  <dcterms:created xsi:type="dcterms:W3CDTF">2023-01-26T04:54:13Z</dcterms:created>
  <dcterms:modified xsi:type="dcterms:W3CDTF">2023-04-28T09:23:42Z</dcterms:modified>
</cp:coreProperties>
</file>