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355" r:id="rId5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1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22/04/66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22/04/66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22/04/66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22/04/66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22/04/66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22/04/66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22/04/66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22/04/66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22/04/66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22/04/66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22/04/66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t>22/04/66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1290914"/>
            <a:ext cx="11414928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2:3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พวกเขาเห็นสิ่งที่ดูเหมือนเปลวไฟ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รูปร่างคล้ายลิ้นกระจายออกและมา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อยู่เหนือพวกเขาแต่ละคน</a:t>
            </a:r>
          </a:p>
        </p:txBody>
      </p:sp>
    </p:spTree>
    <p:extLst>
      <p:ext uri="{BB962C8B-B14F-4D97-AF65-F5344CB8AC3E}">
        <p14:creationId xmlns:p14="http://schemas.microsoft.com/office/powerpoint/2010/main" val="119451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771541"/>
            <a:ext cx="11414928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2:4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ทุกคนเปี่ยมด้วยพระวิญญาณบริสุทธิ์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และเริ่มพูดภาษาต่างๆ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ตามที่พระวิญญาณทรงโปรด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ให้พวกเขาสามารถพูดได้</a:t>
            </a:r>
          </a:p>
        </p:txBody>
      </p:sp>
    </p:spTree>
    <p:extLst>
      <p:ext uri="{BB962C8B-B14F-4D97-AF65-F5344CB8AC3E}">
        <p14:creationId xmlns:p14="http://schemas.microsoft.com/office/powerpoint/2010/main" val="226987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1544473"/>
            <a:ext cx="11414928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  การเทลงมาของพระวิญญาณบริสุทธิ์เหนือผู้เชื่อในพระธรรมกิจการ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กิจการ 8:17-19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กิจการ 9:17-18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 10:44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46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กิจการ 19:2, 6 </a:t>
            </a:r>
          </a:p>
        </p:txBody>
      </p:sp>
    </p:spTree>
    <p:extLst>
      <p:ext uri="{BB962C8B-B14F-4D97-AF65-F5344CB8AC3E}">
        <p14:creationId xmlns:p14="http://schemas.microsoft.com/office/powerpoint/2010/main" val="143614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504338"/>
            <a:ext cx="11414928" cy="635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8:17-18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17 จากนั้น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โตรก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ับ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วางมือบนพวกเขาและพวกเขาก็ได้รับพระวิญญาณบริสุทธิ์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18 เมื่อ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ซีโ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มนเห็นคนได้รับ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พระวิญญาณบริสุทธิ์ โดยอัครทูตวางมือให้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จึงนำเงินมาเสนอให้พวกเขา</a:t>
            </a:r>
          </a:p>
        </p:txBody>
      </p:sp>
    </p:spTree>
    <p:extLst>
      <p:ext uri="{BB962C8B-B14F-4D97-AF65-F5344CB8AC3E}">
        <p14:creationId xmlns:p14="http://schemas.microsoft.com/office/powerpoint/2010/main" val="3162990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854979"/>
            <a:ext cx="11414928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8:19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และกล่าวว่า “ขอมอบความสามารถนี้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ให้แก่ข้าพเจ้าด้วย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เพื่อว่าทุกคนที่ข้าพเจ้าวางมือให้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จะได้รับพระวิญญาณบริสุทธิ์”</a:t>
            </a:r>
          </a:p>
        </p:txBody>
      </p:sp>
    </p:spTree>
    <p:extLst>
      <p:ext uri="{BB962C8B-B14F-4D97-AF65-F5344CB8AC3E}">
        <p14:creationId xmlns:p14="http://schemas.microsoft.com/office/powerpoint/2010/main" val="218075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365882"/>
            <a:ext cx="11414928" cy="635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9:17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แล้วอานา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เนีย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จึงไปที่บ้านนั้น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วางมือบนเซา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และกล่าวว่า “พี่เซา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เอ๋ย องค์พระผู้เป็นเจ้า คือพระเยซู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ผู้ทรงปรากฏแก่ท่าน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ระหว่างทางที่จะมาที่นี่...</a:t>
            </a:r>
          </a:p>
        </p:txBody>
      </p:sp>
    </p:spTree>
    <p:extLst>
      <p:ext uri="{BB962C8B-B14F-4D97-AF65-F5344CB8AC3E}">
        <p14:creationId xmlns:p14="http://schemas.microsoft.com/office/powerpoint/2010/main" val="2049428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1397239"/>
            <a:ext cx="11414928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ได้ทรงส่งข้าพเจ้ามา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เพื่อท่านจะมองเห็นได้อีก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และเพื่อท่านจะได้เปี่ยมด้วย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พระวิญญาณบริสุทธิ์”</a:t>
            </a:r>
          </a:p>
        </p:txBody>
      </p:sp>
    </p:spTree>
    <p:extLst>
      <p:ext uri="{BB962C8B-B14F-4D97-AF65-F5344CB8AC3E}">
        <p14:creationId xmlns:p14="http://schemas.microsoft.com/office/powerpoint/2010/main" val="2899706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852954"/>
            <a:ext cx="11414928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9:18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ทันใดนั้นมีบางอย่างเหมือนเกล็ด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หล่นจากตาของเซา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และเขาก็มองเห็นได้อีก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เขาจึงลุกขึ้นและรับบัพติศมา</a:t>
            </a:r>
          </a:p>
        </p:txBody>
      </p:sp>
    </p:spTree>
    <p:extLst>
      <p:ext uri="{BB962C8B-B14F-4D97-AF65-F5344CB8AC3E}">
        <p14:creationId xmlns:p14="http://schemas.microsoft.com/office/powerpoint/2010/main" val="257720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1482300"/>
            <a:ext cx="11414928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10:44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ขณะ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โตรยังกล่าวถ้อยคำเหล่านี้อยู่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พระวิญญาณบริสุทธิ์ก็เสด็จลงมา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เหนือคนทั้งปวงที่ได้ยินเรื่องราวนี้</a:t>
            </a:r>
          </a:p>
        </p:txBody>
      </p:sp>
    </p:spTree>
    <p:extLst>
      <p:ext uri="{BB962C8B-B14F-4D97-AF65-F5344CB8AC3E}">
        <p14:creationId xmlns:p14="http://schemas.microsoft.com/office/powerpoint/2010/main" val="2330637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1438148"/>
            <a:ext cx="11414928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10:46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เพราะพวกเขาได้ยินคนเหล่านั้น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พูดภาษาแปลกๆ และสรรเสริญพระเจ้า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โตรกล่าวว่า</a:t>
            </a:r>
          </a:p>
        </p:txBody>
      </p:sp>
    </p:spTree>
    <p:extLst>
      <p:ext uri="{BB962C8B-B14F-4D97-AF65-F5344CB8AC3E}">
        <p14:creationId xmlns:p14="http://schemas.microsoft.com/office/powerpoint/2010/main" val="393580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703C65A7-64BC-98BA-7572-C2ACB0C984C0}"/>
              </a:ext>
            </a:extLst>
          </p:cNvPr>
          <p:cNvSpPr txBox="1"/>
          <p:nvPr/>
        </p:nvSpPr>
        <p:spPr>
          <a:xfrm>
            <a:off x="371788" y="2451947"/>
            <a:ext cx="11414928" cy="1159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จากไม้กางเขนสู่พระบัลลังก์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8704683-19EB-6669-BBC2-E8600A9532BA}"/>
              </a:ext>
            </a:extLst>
          </p:cNvPr>
          <p:cNvSpPr txBox="1"/>
          <p:nvPr/>
        </p:nvSpPr>
        <p:spPr>
          <a:xfrm>
            <a:off x="371788" y="3622233"/>
            <a:ext cx="11414928" cy="1159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ตอนที่ 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:วันเพ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็น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เทคอสต์</a:t>
            </a:r>
          </a:p>
        </p:txBody>
      </p:sp>
    </p:spTree>
    <p:extLst>
      <p:ext uri="{BB962C8B-B14F-4D97-AF65-F5344CB8AC3E}">
        <p14:creationId xmlns:p14="http://schemas.microsoft.com/office/powerpoint/2010/main" val="322521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863989"/>
            <a:ext cx="11414928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19:2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และถามว่า “เมื่อ ท่านเชื่อ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ท่านได้รับพระวิญญาณบริสุทธิ์หรือไม่?”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พวกเขาตอบว่า “ไม่ เราไม่เคยแม้แต่ได้ยินว่ามีพระวิญญาณบริสุทธิ์”</a:t>
            </a:r>
          </a:p>
        </p:txBody>
      </p:sp>
    </p:spTree>
    <p:extLst>
      <p:ext uri="{BB962C8B-B14F-4D97-AF65-F5344CB8AC3E}">
        <p14:creationId xmlns:p14="http://schemas.microsoft.com/office/powerpoint/2010/main" val="50884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1429137"/>
            <a:ext cx="11414928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19:6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เมื่อเปา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วางมือบนพวกเขา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พระวิญญาณบริสุทธิ์ก็เสด็จมายังคนเหล่านี้ พวกเขาก็พูดภาษาแปลกๆ และพยากรณ์</a:t>
            </a:r>
          </a:p>
        </p:txBody>
      </p:sp>
    </p:spTree>
    <p:extLst>
      <p:ext uri="{BB962C8B-B14F-4D97-AF65-F5344CB8AC3E}">
        <p14:creationId xmlns:p14="http://schemas.microsoft.com/office/powerpoint/2010/main" val="373682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1227118"/>
            <a:ext cx="11414928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	ผลที่เกิดขึ้นต่อผู้เชื่อที่ได้รับการบัพติศมาโดยพระวิญญาณบริสุทธิ์ 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	ได้รับฤทธิ์อำนาจในการเป็นพยาน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กิจการ 1:8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2:41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6:8,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2:4</a:t>
            </a:r>
          </a:p>
        </p:txBody>
      </p:sp>
    </p:spTree>
    <p:extLst>
      <p:ext uri="{BB962C8B-B14F-4D97-AF65-F5344CB8AC3E}">
        <p14:creationId xmlns:p14="http://schemas.microsoft.com/office/powerpoint/2010/main" val="3978222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100" y="377395"/>
            <a:ext cx="12115800" cy="610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2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1:8</a:t>
            </a:r>
          </a:p>
          <a:p>
            <a:pPr algn="ctr">
              <a:lnSpc>
                <a:spcPct val="90000"/>
              </a:lnSpc>
            </a:pPr>
            <a:r>
              <a:rPr lang="th-TH" sz="72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แต่ท่านทั้งหลายจะได้รับฤทธิ์อำนาจ</a:t>
            </a:r>
          </a:p>
          <a:p>
            <a:pPr algn="ctr">
              <a:lnSpc>
                <a:spcPct val="90000"/>
              </a:lnSpc>
            </a:pPr>
            <a:r>
              <a:rPr lang="th-TH" sz="72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เมื่อพระวิญญาณบริสุทธิ์เสด็จมาเหนือพวกท่าน และพวกท่านจะเป็นพยานฝ่ายเรา</a:t>
            </a:r>
          </a:p>
          <a:p>
            <a:pPr algn="ctr">
              <a:lnSpc>
                <a:spcPct val="90000"/>
              </a:lnSpc>
            </a:pPr>
            <a:r>
              <a:rPr lang="th-TH" sz="72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ในกรุงเยรูซาเล็ม และทั่วแคว้น</a:t>
            </a:r>
            <a:r>
              <a:rPr lang="th-TH" sz="72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ยูเ</a:t>
            </a:r>
            <a:r>
              <a:rPr lang="th-TH" sz="72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ดีย</a:t>
            </a:r>
          </a:p>
          <a:p>
            <a:pPr algn="ctr">
              <a:lnSpc>
                <a:spcPct val="90000"/>
              </a:lnSpc>
            </a:pPr>
            <a:r>
              <a:rPr lang="th-TH" sz="72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กับสะมาเรียจนถึงสุดปลายแผ่นดินโลก</a:t>
            </a:r>
          </a:p>
        </p:txBody>
      </p:sp>
    </p:spTree>
    <p:extLst>
      <p:ext uri="{BB962C8B-B14F-4D97-AF65-F5344CB8AC3E}">
        <p14:creationId xmlns:p14="http://schemas.microsoft.com/office/powerpoint/2010/main" val="1531418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1475971"/>
            <a:ext cx="11414928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2:41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บรรดาผู้ที่ยอมรับถ้อยคำของ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โตร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ได้รับบัพติศมา และในวันนั้น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มีคนราวสามพันคน เข้าร่วมเป็นสาวก</a:t>
            </a:r>
          </a:p>
        </p:txBody>
      </p:sp>
    </p:spTree>
    <p:extLst>
      <p:ext uri="{BB962C8B-B14F-4D97-AF65-F5344CB8AC3E}">
        <p14:creationId xmlns:p14="http://schemas.microsoft.com/office/powerpoint/2010/main" val="2072363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1071934"/>
            <a:ext cx="11414928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6:8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ฝ่ายสเท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เฟน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ผู้เปี่ยมด้วยพระคุณ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และฤทธิ์เดชของพระเจ้า ได้ทำหมายสำคัญและปาฏิหาริย์ที่ยิ่งใหญ่หลายอย่าง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ในหมู่ประชาชน</a:t>
            </a:r>
          </a:p>
        </p:txBody>
      </p:sp>
    </p:spTree>
    <p:extLst>
      <p:ext uri="{BB962C8B-B14F-4D97-AF65-F5344CB8AC3E}">
        <p14:creationId xmlns:p14="http://schemas.microsoft.com/office/powerpoint/2010/main" val="2868141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961305"/>
            <a:ext cx="11414928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คำพูดและคำเทศนาของข้าพเจ้า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ไม่ใช่ถ้อยคำโน้มน้าวใจด้วยสติปัญญา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แต่เป็นการสำแดงถึงฤทธิ์อำนาจ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ของพระวิญญาณ</a:t>
            </a:r>
          </a:p>
        </p:txBody>
      </p:sp>
    </p:spTree>
    <p:extLst>
      <p:ext uri="{BB962C8B-B14F-4D97-AF65-F5344CB8AC3E}">
        <p14:creationId xmlns:p14="http://schemas.microsoft.com/office/powerpoint/2010/main" val="2532947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2056458"/>
            <a:ext cx="11414928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	 ได้รับฤทธิ์อำนาจในการอธิษฐาน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กิจการ 2:4, โรม 8:26-27 (ฉบับมาตรฐาน), 1 โคริน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14:2, 4</a:t>
            </a:r>
          </a:p>
        </p:txBody>
      </p:sp>
    </p:spTree>
    <p:extLst>
      <p:ext uri="{BB962C8B-B14F-4D97-AF65-F5344CB8AC3E}">
        <p14:creationId xmlns:p14="http://schemas.microsoft.com/office/powerpoint/2010/main" val="1154302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876244"/>
            <a:ext cx="11414928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2:4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ทุกคนเปี่ยมด้วยพระวิญญาณบริสุทธิ์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และเริ่มพูดภาษาต่างๆ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ตามที่พระวิญญาณทรงโปรด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ให้พวกเขาสามารถพูดได้</a:t>
            </a:r>
          </a:p>
        </p:txBody>
      </p:sp>
    </p:spTree>
    <p:extLst>
      <p:ext uri="{BB962C8B-B14F-4D97-AF65-F5344CB8AC3E}">
        <p14:creationId xmlns:p14="http://schemas.microsoft.com/office/powerpoint/2010/main" val="1519545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1290914"/>
            <a:ext cx="11414928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8:26</a:t>
            </a:r>
            <a:r>
              <a:rPr lang="th-TH" sz="6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(ฉบับมาตรฐาน</a:t>
            </a:r>
            <a:r>
              <a:rPr lang="en-US" sz="6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THSV11)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ในทำนองเดียวกัน  พระวิญญาณก็ทรงช่วยเมื่อเราอ่อนกำลังด้วย เพราะเราไม่รู้ว่า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ควรจะอธิษฐานขออะไรอย่างไร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103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71788" y="1290914"/>
            <a:ext cx="11414928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20:22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เมื่อตรัสดังนั้นแล้วพระองค์ทรงระบายลมหายใจเหนือพวกเขาพร้อมทั้งตรัสว่า “จงรับพระวิญญาณบริสุทธิ์เถิด</a:t>
            </a:r>
          </a:p>
        </p:txBody>
      </p:sp>
    </p:spTree>
    <p:extLst>
      <p:ext uri="{BB962C8B-B14F-4D97-AF65-F5344CB8AC3E}">
        <p14:creationId xmlns:p14="http://schemas.microsoft.com/office/powerpoint/2010/main" val="3784225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2053214"/>
            <a:ext cx="11414928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แต่พระวิญญาณทรงช่วยขอแทน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ด้วยการคร่ำครวญ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ซึ่งไม่อาจกล่าวเป็นถ้อยคำ</a:t>
            </a:r>
          </a:p>
        </p:txBody>
      </p:sp>
    </p:spTree>
    <p:extLst>
      <p:ext uri="{BB962C8B-B14F-4D97-AF65-F5344CB8AC3E}">
        <p14:creationId xmlns:p14="http://schemas.microsoft.com/office/powerpoint/2010/main" val="3827819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738021"/>
            <a:ext cx="11414928" cy="602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8:27</a:t>
            </a:r>
            <a:r>
              <a:rPr lang="th-TH" sz="6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(ฉบับมาตรฐาน</a:t>
            </a:r>
            <a:r>
              <a:rPr lang="en-US" sz="6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THSV11)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และพระองค์ผู้ทรงชันสูตรใจมนุษย์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ก็ทรงทราบความหมายของพระวิญญาณ เพราะว่าพระวิญญาณ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ทรงอธิษฐานขอเพื่อธรรมิกชน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ตามพระประสงค์ของพระเจ้า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831304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876244"/>
            <a:ext cx="11414928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14:2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เพราะผู้ที่พูดภาษาแปลกๆ ไม่ได้พูดกับมนุษย์ แต่ทูลต่อพระเจ้า  อันที่จริงไม่มีใครเข้าใจ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สิ่งที่เขาพูดเลย  เขากล่าวข้อล้ำลึก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ด้วยจิตวิญญาณของเขา</a:t>
            </a:r>
          </a:p>
        </p:txBody>
      </p:sp>
    </p:spTree>
    <p:extLst>
      <p:ext uri="{BB962C8B-B14F-4D97-AF65-F5344CB8AC3E}">
        <p14:creationId xmlns:p14="http://schemas.microsoft.com/office/powerpoint/2010/main" val="2835227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1810287"/>
            <a:ext cx="11414928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14:4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ผู้ที่พูดภาษาแปลกๆ เสริมสร้างตัวเอง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ส่วนผู้ที่เผยพระวจนะเสริมสร้างคริสตจักร</a:t>
            </a:r>
          </a:p>
        </p:txBody>
      </p:sp>
    </p:spTree>
    <p:extLst>
      <p:ext uri="{BB962C8B-B14F-4D97-AF65-F5344CB8AC3E}">
        <p14:creationId xmlns:p14="http://schemas.microsoft.com/office/powerpoint/2010/main" val="2152740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2258710"/>
            <a:ext cx="11414928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	ดำเนินชีวิตและรับใช้องค์พระผู้เป็นเจ้าด้วยพระวิญญาณบริสุทธิ์ และฤทธานุภาพแห่งการฟื้นพระชนม์ </a:t>
            </a:r>
          </a:p>
        </p:txBody>
      </p:sp>
    </p:spTree>
    <p:extLst>
      <p:ext uri="{BB962C8B-B14F-4D97-AF65-F5344CB8AC3E}">
        <p14:creationId xmlns:p14="http://schemas.microsoft.com/office/powerpoint/2010/main" val="1890188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2024794"/>
            <a:ext cx="11414928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  รับบัพติศมาพระวิญญาณบริสุทธิ์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โดยมีหลักฐานเป็นการพูดภาษาแปลกๆ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ลูกา 11:11-13, กิจการ 8:15, 17</a:t>
            </a:r>
          </a:p>
        </p:txBody>
      </p:sp>
    </p:spTree>
    <p:extLst>
      <p:ext uri="{BB962C8B-B14F-4D97-AF65-F5344CB8AC3E}">
        <p14:creationId xmlns:p14="http://schemas.microsoft.com/office/powerpoint/2010/main" val="695135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1290914"/>
            <a:ext cx="11414928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ลูกา 11:11-12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 “ใครบ้างในพวกท่านที่เป็นบิดา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เมื่อบุตรขอปลา ก็จะเอางูให้แทน?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 หรือถ้าเขาขอไข่ ก็จะเอาแมงป่องให้?</a:t>
            </a:r>
          </a:p>
        </p:txBody>
      </p:sp>
    </p:spTree>
    <p:extLst>
      <p:ext uri="{BB962C8B-B14F-4D97-AF65-F5344CB8AC3E}">
        <p14:creationId xmlns:p14="http://schemas.microsoft.com/office/powerpoint/2010/main" val="3873711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89107" y="252169"/>
            <a:ext cx="11601445" cy="635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ลูกา 11:13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ถ้าแม้ท่านเองซึ่งเป็นคนชั่ว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ยังรู้จักให้สิ่งดีๆ แก่บุตรของท่าน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ยิ่งกว่านั้นสักเพียงใด พระบิดาของท่าน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ในสวรรค์  ย่อมประทานพระวิญญาณบริสุทธิ์แก่บรรดาผู้ที่ทูลขอพระองค์!”</a:t>
            </a:r>
          </a:p>
        </p:txBody>
      </p:sp>
    </p:spTree>
    <p:extLst>
      <p:ext uri="{BB962C8B-B14F-4D97-AF65-F5344CB8AC3E}">
        <p14:creationId xmlns:p14="http://schemas.microsoft.com/office/powerpoint/2010/main" val="1922836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89107" y="771541"/>
            <a:ext cx="11601445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 8:15, 17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15 เมื่อทั้งสองมาถึง ก็อธิษฐานเผื่อพวกเขา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ให้ได้รับพระวิญญาณบริสุทธิ์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17 จากนั้น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โตรก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ับ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วางมือบนพวกเขาและพวกเขาก็ได้รับพระวิญญาณบริสุทธิ์</a:t>
            </a:r>
          </a:p>
        </p:txBody>
      </p:sp>
    </p:spTree>
    <p:extLst>
      <p:ext uri="{BB962C8B-B14F-4D97-AF65-F5344CB8AC3E}">
        <p14:creationId xmlns:p14="http://schemas.microsoft.com/office/powerpoint/2010/main" val="2937163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89107" y="2045169"/>
            <a:ext cx="11601445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3.2	 ยังคงรับการเติมให้เต็มเปี่ยม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ด้วยพระวิญญาณบริสุทธิ์ต่อไป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เรื่อยๆ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เอ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5:17-21</a:t>
            </a:r>
          </a:p>
        </p:txBody>
      </p:sp>
    </p:spTree>
    <p:extLst>
      <p:ext uri="{BB962C8B-B14F-4D97-AF65-F5344CB8AC3E}">
        <p14:creationId xmlns:p14="http://schemas.microsoft.com/office/powerpoint/2010/main" val="93693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71788" y="836159"/>
            <a:ext cx="11414928" cy="602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 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การเทลงมาของพระวิญญาณบริสุทธิ์ หลังการฟื้นพระชนม์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และเสด็จสู่สวรรค์ของพระเยซู 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	การเทลงมาของพระวิญญาณบริสุทธิ์เหนือผู้เชื่อครั้งแรกในวันเพ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็น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เทคอสต์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กิจการ 1:4, 8-9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กิจการ 2:1-4</a:t>
            </a:r>
          </a:p>
        </p:txBody>
      </p:sp>
    </p:spTree>
    <p:extLst>
      <p:ext uri="{BB962C8B-B14F-4D97-AF65-F5344CB8AC3E}">
        <p14:creationId xmlns:p14="http://schemas.microsoft.com/office/powerpoint/2010/main" val="1428673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95277" y="347862"/>
            <a:ext cx="11601445" cy="635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5:17-18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17 ฉะนั้นจงอย่าโง่เขลา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แต่จงเข้าใจพระประสงค์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ขององค์พระผู้เป็นเจ้าว่าเป็นเช่นใด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18 และอย่าเมาเหล้าองุ่น ซึ่งจะทำให้เสียคน แต่จงเปี่ยมด้วยพระวิญญาณ</a:t>
            </a:r>
          </a:p>
        </p:txBody>
      </p:sp>
    </p:spTree>
    <p:extLst>
      <p:ext uri="{BB962C8B-B14F-4D97-AF65-F5344CB8AC3E}">
        <p14:creationId xmlns:p14="http://schemas.microsoft.com/office/powerpoint/2010/main" val="1452496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95277" y="856602"/>
            <a:ext cx="11601445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5:19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จงสนทนากันด้วยเพลงสดุดี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เพลงสรรเสริญ และบทเพลงฝ่ายจิตวิญญาณ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จงร้องและบรรเลงเพลงในใจ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ถวายองค์พระผู้เป็นเจ้า</a:t>
            </a:r>
          </a:p>
        </p:txBody>
      </p:sp>
    </p:spTree>
    <p:extLst>
      <p:ext uri="{BB962C8B-B14F-4D97-AF65-F5344CB8AC3E}">
        <p14:creationId xmlns:p14="http://schemas.microsoft.com/office/powerpoint/2010/main" val="1290412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95277" y="252169"/>
            <a:ext cx="11601445" cy="635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5:20-21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 จงขอบพระคุณพระเจ้าพระบิดา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สำหรับทุกสิ่งอยู่เสมอ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ในพระนามขององค์พระเยซูคริสต์เจ้าของเรา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21 จงยอมเชื่อฟังกันและกัน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เนื่องด้วยใจเคารพยำเกรงพระคริสต์</a:t>
            </a:r>
          </a:p>
        </p:txBody>
      </p:sp>
    </p:spTree>
    <p:extLst>
      <p:ext uri="{BB962C8B-B14F-4D97-AF65-F5344CB8AC3E}">
        <p14:creationId xmlns:p14="http://schemas.microsoft.com/office/powerpoint/2010/main" val="2766510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95277" y="1554657"/>
            <a:ext cx="11601445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3.3	 ก้าวออกไปทำพระราชกิจของพระเยซูด้วยพระวิญญาณบริสุทธิ์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และฤทธานุภาพแห่งการฟื้นพระชนม์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ลูกา 4:18-20, มาระโก 16:15-20</a:t>
            </a:r>
          </a:p>
        </p:txBody>
      </p:sp>
    </p:spTree>
    <p:extLst>
      <p:ext uri="{BB962C8B-B14F-4D97-AF65-F5344CB8AC3E}">
        <p14:creationId xmlns:p14="http://schemas.microsoft.com/office/powerpoint/2010/main" val="3004470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95277" y="644058"/>
            <a:ext cx="11601445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ลูกา 4:18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พระวิญญาณขององค์พระผู้เป็นเจ้า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ทรงอยู่เหนือข้าพเจ้า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เพราะพระองค์ทรงเจิมตั้งข้าพเจ้าไว้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ให้ประกาศข่าวดีแก่ผู้ยากไร้...</a:t>
            </a:r>
          </a:p>
        </p:txBody>
      </p:sp>
    </p:spTree>
    <p:extLst>
      <p:ext uri="{BB962C8B-B14F-4D97-AF65-F5344CB8AC3E}">
        <p14:creationId xmlns:p14="http://schemas.microsoft.com/office/powerpoint/2010/main" val="792658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95277" y="1525798"/>
            <a:ext cx="11601445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...พระองค์ทรงใช้ข้าพเจ้า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มาประกาศอิสรภาพแก่ผู้ถูกจองจำ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และให้คนตาบอดมองเห็น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ให้ปลดปล่อยผู้ที่ถูกกดขี่</a:t>
            </a:r>
          </a:p>
        </p:txBody>
      </p:sp>
    </p:spTree>
    <p:extLst>
      <p:ext uri="{BB962C8B-B14F-4D97-AF65-F5344CB8AC3E}">
        <p14:creationId xmlns:p14="http://schemas.microsoft.com/office/powerpoint/2010/main" val="849448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95277" y="141515"/>
            <a:ext cx="11601445" cy="635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ลูกา 4:19-20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 ให้ประกาศปีแห่งความโปรดปราน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ขององค์พระผู้เป็นเจ้า</a:t>
            </a:r>
            <a:endParaRPr lang="en-US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 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จากนั้นพระองค์ทรงม้วนหนังสือส่งคืน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แก่เจ้าหน้าที่ แล้วประทับนั่งลง สายตาทุกคู่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ในธรรมศาลาก็จ้องมองมาที่พระองค์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1384961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95277" y="252169"/>
            <a:ext cx="11601445" cy="635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16:15-16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15 พระองค์ตรัสกับพวกเขาว่า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“จงออกไปทั่วโลก ประกาศข่าวประเสริฐ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แก่คนทั้งปวง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16 ผู้ใดเชื่อและรับบัพติศมาจะรอด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ส่วนผู้ที่ไม่เชื่อจะถูกตัดสินโทษ</a:t>
            </a:r>
          </a:p>
        </p:txBody>
      </p:sp>
    </p:spTree>
    <p:extLst>
      <p:ext uri="{BB962C8B-B14F-4D97-AF65-F5344CB8AC3E}">
        <p14:creationId xmlns:p14="http://schemas.microsoft.com/office/powerpoint/2010/main" val="1327464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95277" y="1389853"/>
            <a:ext cx="11601445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16:17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ผู้ที่เชื่อจะมีหมายสำคัญดังนี้คือ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เขาทั้งหลายจะขับผีออกโดยนามของเรา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เขาจะพูดภาษาใหม่ๆ</a:t>
            </a:r>
          </a:p>
        </p:txBody>
      </p:sp>
    </p:spTree>
    <p:extLst>
      <p:ext uri="{BB962C8B-B14F-4D97-AF65-F5344CB8AC3E}">
        <p14:creationId xmlns:p14="http://schemas.microsoft.com/office/powerpoint/2010/main" val="2552537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95277" y="867339"/>
            <a:ext cx="11601445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16:18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เขาจะจับงูด้วยมือเปล่า และเมื่อดื่มพิษร้าย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เขาจะไม่เป็นอันตรายเลย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เขาจะวางมือให้คนเจ็บคนป่วย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และคนเหล่านั้นจะหายโรค”</a:t>
            </a:r>
          </a:p>
        </p:txBody>
      </p:sp>
    </p:spTree>
    <p:extLst>
      <p:ext uri="{BB962C8B-B14F-4D97-AF65-F5344CB8AC3E}">
        <p14:creationId xmlns:p14="http://schemas.microsoft.com/office/powerpoint/2010/main" val="126724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0" y="375225"/>
            <a:ext cx="12099850" cy="635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4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1:4</a:t>
            </a:r>
          </a:p>
          <a:p>
            <a:pPr algn="ctr">
              <a:lnSpc>
                <a:spcPct val="90000"/>
              </a:lnSpc>
            </a:pPr>
            <a:r>
              <a:rPr lang="th-TH" sz="74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ครั้งหนึ่งขณะทรงร่วมรับประทานอาหาร</a:t>
            </a:r>
          </a:p>
          <a:p>
            <a:pPr algn="ctr">
              <a:lnSpc>
                <a:spcPct val="90000"/>
              </a:lnSpc>
            </a:pPr>
            <a:r>
              <a:rPr lang="th-TH" sz="74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กับพวกเขา พระองค์ทรงบัญชาพวกเขาว่า</a:t>
            </a:r>
          </a:p>
          <a:p>
            <a:pPr algn="ctr">
              <a:lnSpc>
                <a:spcPct val="90000"/>
              </a:lnSpc>
            </a:pPr>
            <a:r>
              <a:rPr lang="th-TH" sz="74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“อย่าออกจากกรุงเยรูซาเล็ม แต่จงรอคอย</a:t>
            </a:r>
          </a:p>
          <a:p>
            <a:pPr algn="ctr">
              <a:lnSpc>
                <a:spcPct val="90000"/>
              </a:lnSpc>
            </a:pPr>
            <a:r>
              <a:rPr lang="th-TH" sz="74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ของประทานที่พระบิดาของเราได้ทรงสัญญาไว้  ดังที่พวกท่านได้ยินเรากล่าวไว้</a:t>
            </a:r>
          </a:p>
        </p:txBody>
      </p:sp>
    </p:spTree>
    <p:extLst>
      <p:ext uri="{BB962C8B-B14F-4D97-AF65-F5344CB8AC3E}">
        <p14:creationId xmlns:p14="http://schemas.microsoft.com/office/powerpoint/2010/main" val="2618318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95277" y="943539"/>
            <a:ext cx="11601445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16:19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เมื่อองค์พระเยซูเจ้าตรัสจบแล้ว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พระองค์ก็ทรงถูกรับขึ้นสู่สวรรค์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และประทับนั่งที่เบื้องขวาพระหัตถ์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3084860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295277" y="878225"/>
            <a:ext cx="11601445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16:20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ฝ่ายเหล่าสาวกออกไปเทศนาทุกหนทุกแห่ง องค์พระผู้เป็นเจ้าทรงร่วมงานกับเขา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และรับรองพระดำรัสของพระองค์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โดยหมายสำคัญที่เกิดขึ้น</a:t>
            </a:r>
          </a:p>
        </p:txBody>
      </p:sp>
    </p:spTree>
    <p:extLst>
      <p:ext uri="{BB962C8B-B14F-4D97-AF65-F5344CB8AC3E}">
        <p14:creationId xmlns:p14="http://schemas.microsoft.com/office/powerpoint/2010/main" val="11357497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66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879489"/>
            <a:ext cx="11414928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1:8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แต่ท่านทั้งหลายจะได้รับฤทธิ์อำนาจ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เมื่อพระวิญญาณบริสุทธิ์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เสด็จมาเหนือพวกท่าน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และพวกท่านจะเป็นพยานฝ่ายเรา...</a:t>
            </a:r>
          </a:p>
        </p:txBody>
      </p:sp>
    </p:spTree>
    <p:extLst>
      <p:ext uri="{BB962C8B-B14F-4D97-AF65-F5344CB8AC3E}">
        <p14:creationId xmlns:p14="http://schemas.microsoft.com/office/powerpoint/2010/main" val="90318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2329660"/>
            <a:ext cx="11414928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...ในกรุงเยรูซาเล็ม และทั่วแคว้น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ยูเ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ดีย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กับสะมาเรียจนถึงสุดปลายแผ่นดินโลก</a:t>
            </a:r>
          </a:p>
        </p:txBody>
      </p:sp>
    </p:spTree>
    <p:extLst>
      <p:ext uri="{BB962C8B-B14F-4D97-AF65-F5344CB8AC3E}">
        <p14:creationId xmlns:p14="http://schemas.microsoft.com/office/powerpoint/2010/main" val="6325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346239"/>
            <a:ext cx="11414928" cy="635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1:9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หลังจากตรัสดังนี้แล้ว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พระองค์ก็ทรงถูกรับขึ้นไป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ต่อหน้าต่อตาพวกเขา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และมีเมฆมาปกคลุมพระองค์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จนพวกเขามองไม่เห็นพระองค์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2668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BDBA23-8D17-1635-F647-8F8EDAACEFB3}"/>
              </a:ext>
            </a:extLst>
          </p:cNvPr>
          <p:cNvSpPr txBox="1"/>
          <p:nvPr/>
        </p:nvSpPr>
        <p:spPr>
          <a:xfrm>
            <a:off x="388536" y="378136"/>
            <a:ext cx="11414928" cy="635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2:1-2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เมื่อถึงวันเพ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็น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เทคอสต์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พวกเขาทั้งหมดมารวมอยู่ในที่เดียวกัน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ทันใดนั้นก็มีเสียงจากฟ้าสวรรค์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เหมือนเสียงพายุกล้าดังก้องไปทั่วทั้งบ้าน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ที่เขานั่งอยู่ </a:t>
            </a:r>
          </a:p>
        </p:txBody>
      </p:sp>
    </p:spTree>
    <p:extLst>
      <p:ext uri="{BB962C8B-B14F-4D97-AF65-F5344CB8AC3E}">
        <p14:creationId xmlns:p14="http://schemas.microsoft.com/office/powerpoint/2010/main" val="28797002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1600</Words>
  <Application>Microsoft Office PowerPoint</Application>
  <PresentationFormat>แบบจอกว้าง</PresentationFormat>
  <Paragraphs>208</Paragraphs>
  <Slides>52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52</vt:i4>
      </vt:variant>
    </vt:vector>
  </HeadingPairs>
  <TitlesOfParts>
    <vt:vector size="57" baseType="lpstr">
      <vt:lpstr>Angsana New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36</cp:revision>
  <dcterms:created xsi:type="dcterms:W3CDTF">2023-01-26T04:54:13Z</dcterms:created>
  <dcterms:modified xsi:type="dcterms:W3CDTF">2023-04-22T03:52:32Z</dcterms:modified>
</cp:coreProperties>
</file>