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0" r:id="rId3"/>
    <p:sldId id="332" r:id="rId4"/>
    <p:sldId id="333" r:id="rId5"/>
    <p:sldId id="334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66" r:id="rId36"/>
    <p:sldId id="367" r:id="rId37"/>
    <p:sldId id="368" r:id="rId38"/>
    <p:sldId id="369" r:id="rId39"/>
    <p:sldId id="382" r:id="rId40"/>
    <p:sldId id="370" r:id="rId41"/>
    <p:sldId id="371" r:id="rId42"/>
    <p:sldId id="372" r:id="rId43"/>
    <p:sldId id="373" r:id="rId44"/>
    <p:sldId id="374" r:id="rId45"/>
    <p:sldId id="375" r:id="rId46"/>
    <p:sldId id="376" r:id="rId47"/>
    <p:sldId id="377" r:id="rId48"/>
    <p:sldId id="378" r:id="rId49"/>
    <p:sldId id="379" r:id="rId50"/>
    <p:sldId id="380" r:id="rId51"/>
    <p:sldId id="381" r:id="rId52"/>
    <p:sldId id="331" r:id="rId5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1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61" autoAdjust="0"/>
    <p:restoredTop sz="94660"/>
  </p:normalViewPr>
  <p:slideViewPr>
    <p:cSldViewPr snapToGrid="0">
      <p:cViewPr>
        <p:scale>
          <a:sx n="78" d="100"/>
          <a:sy n="78" d="100"/>
        </p:scale>
        <p:origin x="109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86D4C3-2ED7-8D5E-2EC0-95C996A01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51EEE2E-F8CC-42ED-7D7B-7E3B7873F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C0A9632-0B93-0329-B4B9-226FE5D5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16/03/66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DB0FC77-E9CD-3A41-F1D1-4984E938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ED7BD19-5160-2EFF-150F-D1C22D45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908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6935EC4-E6BA-1390-66DC-7D01CA7D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74121CD-48F2-1104-0A6C-43707635B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357C533-D80E-5ADA-1D16-1B096133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16/03/66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3B692DD-2B52-B444-D515-9E64D50A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9DD9956-A4F9-B69B-20E7-C006E353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511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6626241-CF71-2599-E1F8-3C4B0F9D0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D959197-9FB0-9320-5380-30CB56E0F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47F08E8-0FF6-63E0-B4A1-75F6F767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16/03/66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2118397-338A-F2F7-F508-451EBF51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4A2A194-995B-9D7F-9854-448BD7CB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532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755632-8041-E3A4-C71B-987947D5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CD7CFBA-D909-7820-90D8-56E284CD3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F7371F5-C535-D545-0C2B-01DBFA5C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16/03/66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657AEF6-60CF-2165-55B5-CBC332E6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8B9D4A5-5D91-0E29-CFDB-3E405700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003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42C8259-3B8E-356A-CDCE-109C98B9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2EF5BBA-F9FA-6E76-2C0C-72E16127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B347660-E507-91C7-6194-83816893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16/03/66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0D75D35-905E-4EDC-33B6-C39F47E3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64E93F8-7182-51E3-59F1-9CE9E5F9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580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E41AE9-5D7E-8623-7897-4BE54A7A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2C1272-A818-A933-A405-207ACEC3D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26A8FF9-4D6B-42A2-5CF8-5CCEA6723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E5FC840-14E1-5991-D629-283CB28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16/03/66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C68E30B-B5B0-89CB-8459-8E13E6D3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8C1AE34-1C60-196C-4E82-63A4C8AB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013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8E1B3D-EFC9-6D71-3B3E-EAAB8DEF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8B15872-99D7-A3B3-7E7A-38FBBC767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0255542-C4AE-1138-4BA7-2654889F0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015A287-C298-3289-1E84-870AD6E6B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CD5E2DEC-513D-FB05-CD83-74F98FE4F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DF1F509-2910-C600-7712-46E3E523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16/03/66</a:t>
            </a:fld>
            <a:endParaRPr lang="th-TH" dirty="0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C473EF4-EA5D-A56C-2360-31D1B0CC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D735FE7-AE4A-F666-FA38-F6C2DE50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937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440647D-B5D6-3B7A-6387-F6A2E11B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88108EC-4B85-5D13-273D-CF028BB4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16/03/66</a:t>
            </a:fld>
            <a:endParaRPr lang="th-TH" dirty="0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60F54DF-2066-57F5-EE78-47D21D09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C4FBF44-AA04-D38F-0CAD-AAF4026B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420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46B71F8-EEF8-80C7-FE74-0E9F97E9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16/03/66</a:t>
            </a:fld>
            <a:endParaRPr lang="th-TH" dirty="0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5D9237D-FE68-6283-4565-6987B1B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41CE13C-CCC4-D7C0-C90B-ED731E3F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2359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F53077-7DFD-CA41-0479-1FF8D623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8A024EC-27BD-20F0-31ED-86531128B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1FEF674-38A8-B79E-0401-3F5F11C14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7EA0F71-B2DE-00EA-2060-A5724444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16/03/66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E868D9A-9315-4CD1-6885-3564E73F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267523C-5E87-5840-AD9D-39334CD5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09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930F7A-7363-DE6A-39BE-43F9786A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184B3208-3898-03DE-FCD6-144380FC9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77CE186-FA8C-CE4D-8E7A-948A71412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CD8AB38-9628-98D2-C70D-9D396E11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16/03/66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3CCE610-853A-5C11-2847-2A540053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F0CDDF2-C7C9-A2CC-1C54-B27C0148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030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7348190-D56E-B73A-7B0A-36AF4F6D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7D98470-B2EA-E1B7-DF20-4D2275745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32FD7BE-0B6B-2253-88FC-24B82B8CB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6B783-017D-423A-86AD-64EC7EFFEE81}" type="datetimeFigureOut">
              <a:rPr lang="th-TH" smtClean="0"/>
              <a:t>16/03/66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EA7C981-3176-6253-CFAD-86C8F293E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2F75C9D-3D92-B044-EE24-680261F00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89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สัญญาณ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68D589A7-D72B-8059-8B3E-308C53912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561754" y="1290914"/>
            <a:ext cx="11068492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ทธิว 21:7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พวกเขานำแม่ลากับลูกลามา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เอาเสื้อคลุมของตนปูบนหลังลาเหล่านั้น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ให้พระเยซูประทับ</a:t>
            </a:r>
          </a:p>
        </p:txBody>
      </p:sp>
    </p:spTree>
    <p:extLst>
      <p:ext uri="{BB962C8B-B14F-4D97-AF65-F5344CB8AC3E}">
        <p14:creationId xmlns:p14="http://schemas.microsoft.com/office/powerpoint/2010/main" val="3676461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561754" y="1810287"/>
            <a:ext cx="11068492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ทธิว 21:8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ฝูงชนเป็นอันมากเอาเสื้อคลุมปูบนทาง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บางคนก็ตัดกิ่งไม้มาปูบนถนน</a:t>
            </a:r>
          </a:p>
        </p:txBody>
      </p:sp>
    </p:spTree>
    <p:extLst>
      <p:ext uri="{BB962C8B-B14F-4D97-AF65-F5344CB8AC3E}">
        <p14:creationId xmlns:p14="http://schemas.microsoft.com/office/powerpoint/2010/main" val="2492703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561754" y="283043"/>
            <a:ext cx="11068492" cy="635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ทธิว 21:9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ฝูงชนทั้งที่นำเสด็จและตามเสด็จ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โห่ร้องว่า  โฮซันนาแด่บุตรดาวิด!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สรรเสริญพระองค์ผู้เสด็จมา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ในพระนามขององค์พระผู้เป็นเจ้า!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โฮซันนาในที่สูงสุด!</a:t>
            </a:r>
          </a:p>
        </p:txBody>
      </p:sp>
    </p:spTree>
    <p:extLst>
      <p:ext uri="{BB962C8B-B14F-4D97-AF65-F5344CB8AC3E}">
        <p14:creationId xmlns:p14="http://schemas.microsoft.com/office/powerpoint/2010/main" val="1548714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561754" y="1290914"/>
            <a:ext cx="11068492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ทธิว 21:10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เมื่อพระเยซูเสด็จเข้าสู่เยรูซาเล็ม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ทั่วทั้งกรุงแตกตื่นถามกันว่า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“คนนี้คือใคร?”</a:t>
            </a:r>
          </a:p>
        </p:txBody>
      </p:sp>
    </p:spTree>
    <p:extLst>
      <p:ext uri="{BB962C8B-B14F-4D97-AF65-F5344CB8AC3E}">
        <p14:creationId xmlns:p14="http://schemas.microsoft.com/office/powerpoint/2010/main" val="2047302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561754" y="1427102"/>
            <a:ext cx="11068492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ทธิว 21:11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ประชาชนตอบว่า “นี่คือพระเยซู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ผู้เผยพระวจนะจากนาซา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เร็ธ</a:t>
            </a:r>
            <a:endParaRPr lang="th-TH" sz="7500" b="1" dirty="0">
              <a:solidFill>
                <a:srgbClr val="2F1103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ในแคว้นกาล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ิลี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5886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561754" y="882353"/>
            <a:ext cx="11068492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ทธิว 21:12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พระเยซูเสด็จเข้าไปในบริเวณพระวิหารและทรงขับไล่บรรดาผู้ที่ซื้อขายของ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กันที่นั่น  ทรงคว่ำโต๊ะของผู้รับแลกเงิน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และม้านั่งของคนขายนกพิราบ</a:t>
            </a:r>
          </a:p>
        </p:txBody>
      </p:sp>
    </p:spTree>
    <p:extLst>
      <p:ext uri="{BB962C8B-B14F-4D97-AF65-F5344CB8AC3E}">
        <p14:creationId xmlns:p14="http://schemas.microsoft.com/office/powerpoint/2010/main" val="686125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561754" y="882353"/>
            <a:ext cx="11068492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ทธิว 21:13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พระองค์ตรัสกับคนเหล่านั้นว่า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มีคำเขียนไว้ว่า  นิเวศของเราจะได้ชื่อว่านิเวศแห่งการอธิษฐาน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แต่พวกเจ้ามาทำให้กลายเป็นซ่องโจร</a:t>
            </a:r>
          </a:p>
        </p:txBody>
      </p:sp>
    </p:spTree>
    <p:extLst>
      <p:ext uri="{BB962C8B-B14F-4D97-AF65-F5344CB8AC3E}">
        <p14:creationId xmlns:p14="http://schemas.microsoft.com/office/powerpoint/2010/main" val="2678036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561754" y="1290914"/>
            <a:ext cx="11068492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ทธิว 21:14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คนตาบอดและคนง่อย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พากันมาเข้าเฝ้าพระเยซูที่พระวิหาร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และพระองค์ทรงรักษาพวกเขา</a:t>
            </a:r>
          </a:p>
        </p:txBody>
      </p:sp>
    </p:spTree>
    <p:extLst>
      <p:ext uri="{BB962C8B-B14F-4D97-AF65-F5344CB8AC3E}">
        <p14:creationId xmlns:p14="http://schemas.microsoft.com/office/powerpoint/2010/main" val="4012070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280877" y="366786"/>
            <a:ext cx="11630246" cy="635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ทธิว 21:15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แต่เมื่อพวกหัวหน้าปุโรหิตและธรรมาจาร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ย์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เห็นการอัศจรรย์ต่างๆ ที่ทรงกระทำ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และที่พวกเด็กๆ ร้องตะโกน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ในเขตพระวิหารว่า “โฮซันนาแด่บุตรดาวิด” ก็พากันไม่พอใจ</a:t>
            </a:r>
          </a:p>
        </p:txBody>
      </p:sp>
    </p:spTree>
    <p:extLst>
      <p:ext uri="{BB962C8B-B14F-4D97-AF65-F5344CB8AC3E}">
        <p14:creationId xmlns:p14="http://schemas.microsoft.com/office/powerpoint/2010/main" val="3378091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280877" y="370594"/>
            <a:ext cx="11630246" cy="7392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มีคน 2 กลุ่มอยู่ต่อหน้า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การเสด็จมาของพระเยซู ในฐานะกษัตริย์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ทธิว 21:1-15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1.1	 คนที่ยอมรับพระองค์ในฐานะกษัตริย์ ต้อนรับพระองค์ด้วยความตื่นเต้น  ยินดี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ทธิว 21:14</a:t>
            </a:r>
          </a:p>
          <a:p>
            <a:pPr algn="ctr">
              <a:lnSpc>
                <a:spcPct val="90000"/>
              </a:lnSpc>
            </a:pPr>
            <a:endParaRPr lang="th-TH" sz="7500" b="1" dirty="0">
              <a:solidFill>
                <a:srgbClr val="2F1103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9917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561754" y="771541"/>
            <a:ext cx="11068492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เศ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คาริยา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ห์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9:9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ธิดาแห่ง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ศิ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โยนเอ๋ย! จงชื่นชมยินดีเหลือล้น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ธิดาแห่งเยรูซาเล็มเอ๋ย! จงโห่ร้อง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ดูเถิด กษัตริย์ของเจ้าเสด็จมาหาเจ้า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ทรงชอบธรรมและนำความรอดมา</a:t>
            </a:r>
            <a:r>
              <a:rPr lang="en-US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7500" b="1" dirty="0">
              <a:solidFill>
                <a:srgbClr val="2F1103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5211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280877" y="2465847"/>
            <a:ext cx="11630246" cy="219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1.2	 คนที่ปฏิเสธและวิพากษ์วิจารณ์พระองค์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ทธิว 21:15</a:t>
            </a:r>
          </a:p>
        </p:txBody>
      </p:sp>
    </p:spTree>
    <p:extLst>
      <p:ext uri="{BB962C8B-B14F-4D97-AF65-F5344CB8AC3E}">
        <p14:creationId xmlns:p14="http://schemas.microsoft.com/office/powerpoint/2010/main" val="1745076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44783" y="718346"/>
            <a:ext cx="12102434" cy="5784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72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72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เมื่อท่านยอมรับพระองค์</a:t>
            </a:r>
          </a:p>
          <a:p>
            <a:pPr algn="ctr">
              <a:lnSpc>
                <a:spcPct val="85000"/>
              </a:lnSpc>
            </a:pPr>
            <a:r>
              <a:rPr lang="th-TH" sz="72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ในฐานะกษัตริย์  ท่านจะได้รับอะไร?</a:t>
            </a:r>
          </a:p>
          <a:p>
            <a:pPr algn="ctr">
              <a:lnSpc>
                <a:spcPct val="85000"/>
              </a:lnSpc>
            </a:pPr>
            <a:r>
              <a:rPr lang="th-TH" sz="72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2.1	ท่านต้องถอดเสื้อคลุมออก ถ่อมใจลง</a:t>
            </a:r>
          </a:p>
          <a:p>
            <a:pPr algn="ctr">
              <a:lnSpc>
                <a:spcPct val="85000"/>
              </a:lnSpc>
            </a:pPr>
            <a:r>
              <a:rPr lang="th-TH" sz="72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ยอมรับพระเยซูในฐานะองค์จอมกษัตริย์</a:t>
            </a:r>
          </a:p>
          <a:p>
            <a:pPr algn="ctr">
              <a:lnSpc>
                <a:spcPct val="85000"/>
              </a:lnSpc>
            </a:pPr>
            <a:r>
              <a:rPr lang="th-TH" sz="72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เพื่อให้พระองค์ปกครองครอบครองชีวิตของเรา</a:t>
            </a:r>
          </a:p>
          <a:p>
            <a:pPr algn="ctr">
              <a:lnSpc>
                <a:spcPct val="85000"/>
              </a:lnSpc>
            </a:pPr>
            <a:r>
              <a:rPr lang="th-TH" sz="72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72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72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ทธิว 21:7-9</a:t>
            </a:r>
          </a:p>
        </p:txBody>
      </p:sp>
    </p:spTree>
    <p:extLst>
      <p:ext uri="{BB962C8B-B14F-4D97-AF65-F5344CB8AC3E}">
        <p14:creationId xmlns:p14="http://schemas.microsoft.com/office/powerpoint/2010/main" val="294132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280877" y="1512536"/>
            <a:ext cx="11630246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2.2  ท่านจะได้ร่วมขบวนสรรเสริญพระองค์ รับชีวิตแห่งชัยชนะเข้ามา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และดำเนินไปกับชัยชนะ </a:t>
            </a:r>
            <a:endParaRPr lang="en-US" sz="7500" b="1" dirty="0">
              <a:solidFill>
                <a:srgbClr val="2F1103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 โคริน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ธ์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2:14, สดุดี 23:3-5</a:t>
            </a:r>
          </a:p>
        </p:txBody>
      </p:sp>
    </p:spTree>
    <p:extLst>
      <p:ext uri="{BB962C8B-B14F-4D97-AF65-F5344CB8AC3E}">
        <p14:creationId xmlns:p14="http://schemas.microsoft.com/office/powerpoint/2010/main" val="245885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280877" y="878545"/>
            <a:ext cx="11630246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ธ์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2:14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แต่ขอบพระคุณพระเจ้าผู้ทรงนำเรา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ในขบวนแห่งความมีชัยในพระคริสต์เสมอมา และทรงให้กลิ่นหอมแห่งความรู้ถึงพระองค์ฟุ้งกระจายผ่านทางเราไปทุกหนแห่ง</a:t>
            </a:r>
          </a:p>
        </p:txBody>
      </p:sp>
    </p:spTree>
    <p:extLst>
      <p:ext uri="{BB962C8B-B14F-4D97-AF65-F5344CB8AC3E}">
        <p14:creationId xmlns:p14="http://schemas.microsoft.com/office/powerpoint/2010/main" val="4250001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280877" y="1150919"/>
            <a:ext cx="11630246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สดุดี 23:3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พระองค์ทรงฟื้นฟูจิตวิญญาณของข้าพเจ้า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พระองค์ทรงนำข้าพเจ้าไปในทางชอบธรรม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เพื่อเห็นแก่พระนามของพระองค์</a:t>
            </a:r>
          </a:p>
        </p:txBody>
      </p:sp>
    </p:spTree>
    <p:extLst>
      <p:ext uri="{BB962C8B-B14F-4D97-AF65-F5344CB8AC3E}">
        <p14:creationId xmlns:p14="http://schemas.microsoft.com/office/powerpoint/2010/main" val="3023754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280877" y="771541"/>
            <a:ext cx="11630246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สดุดี 23:4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แม้ข้าพระองค์เดินผ่านหุบเขา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เงาแห่งความตาย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ข้าพระองค์จะไม่หวาดกลัว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ความชั่วร้ายใดๆ</a:t>
            </a:r>
            <a:r>
              <a:rPr lang="en-US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7500" b="1" dirty="0">
              <a:solidFill>
                <a:srgbClr val="2F1103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7385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280877" y="1956202"/>
            <a:ext cx="11630246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เพราะพระองค์สถิตกับข้าพระองค์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พระองค์ทรงปกป้องและนำทางข้าพระองค์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ทำให้ข้าพระองค์สบายใจ</a:t>
            </a:r>
          </a:p>
        </p:txBody>
      </p:sp>
    </p:spTree>
    <p:extLst>
      <p:ext uri="{BB962C8B-B14F-4D97-AF65-F5344CB8AC3E}">
        <p14:creationId xmlns:p14="http://schemas.microsoft.com/office/powerpoint/2010/main" val="3547560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280877" y="281353"/>
            <a:ext cx="11630246" cy="635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สดุดี 23:5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พระองค์ทรงจัดเตรียมอาหาร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สำหรับข้าพระองค์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ต่อหน้าศัตรูทั้งหลายของข้าพระองค์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พระองค์ทรงเจิมศีรษะข้าพระองค์ด้วยน้ำมัน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จอกของข้าพระองค์เปี่ยมล้นอยู่</a:t>
            </a:r>
          </a:p>
        </p:txBody>
      </p:sp>
    </p:spTree>
    <p:extLst>
      <p:ext uri="{BB962C8B-B14F-4D97-AF65-F5344CB8AC3E}">
        <p14:creationId xmlns:p14="http://schemas.microsoft.com/office/powerpoint/2010/main" val="1589248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280877" y="960174"/>
            <a:ext cx="11630246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ท่านจะรับพระองค์ในฐานะ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องค์จอมกษัตริย์ได้อย่างไร?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ทธิว 11:1-5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พระเยซูตรัสตอบว่า “จงกลับไปรายงาน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สิ่งที่ท่านได้ยิน ได้เห็นแก่ยอห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1413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280877" y="989357"/>
            <a:ext cx="11630246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ทธิว 11:1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หลังจากตรัสสั่งสาวกทั้งสิบสองคนจบแล้ว พระเยซูก็เสด็จจากที่นั่น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ไปสั่งสอนและเทศนาในเมืองต่างๆ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ของแคว้นกาล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ิลี</a:t>
            </a:r>
            <a:endParaRPr lang="th-TH" sz="7500" b="1" dirty="0">
              <a:solidFill>
                <a:srgbClr val="2F1103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9255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561754" y="2329660"/>
            <a:ext cx="11068492" cy="219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ทรงอ่อนโยนและประทับมาบนหลังลา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ทรงลูกลาเสด็จมา</a:t>
            </a:r>
          </a:p>
        </p:txBody>
      </p:sp>
    </p:spTree>
    <p:extLst>
      <p:ext uri="{BB962C8B-B14F-4D97-AF65-F5344CB8AC3E}">
        <p14:creationId xmlns:p14="http://schemas.microsoft.com/office/powerpoint/2010/main" val="23685814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280877" y="288964"/>
            <a:ext cx="11630246" cy="7392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ทธิว 11:</a:t>
            </a:r>
            <a:r>
              <a:rPr lang="en-US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2-3</a:t>
            </a:r>
            <a:endParaRPr lang="th-TH" sz="7500" b="1" dirty="0">
              <a:solidFill>
                <a:srgbClr val="2F1103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 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ขณะนั้นยอห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ถูกจองจำอยู่ในคุก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เขาได้ยินข่าวเกี่ยวกับพระราชกิจ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ของพระคริสต์ เขาก็ส่งสาวกของเขา</a:t>
            </a:r>
          </a:p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 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มาทูลถามพระองค์ว่า “ท่านคือผู้ที่จะมานั้นหรือเราจะต้องคอยผู้อื่น?”</a:t>
            </a:r>
          </a:p>
          <a:p>
            <a:pPr algn="ctr">
              <a:lnSpc>
                <a:spcPct val="90000"/>
              </a:lnSpc>
            </a:pPr>
            <a:endParaRPr lang="th-TH" sz="7500" b="1" dirty="0">
              <a:solidFill>
                <a:srgbClr val="2F1103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6629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280877" y="1810287"/>
            <a:ext cx="11630246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ทธิว 11:4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พระเยซูตรัสตอบว่า “จงกลับไปรายงาน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สิ่งที่ท่านได้ยินได้เห็นแก่ยอห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endParaRPr lang="th-TH" sz="7500" b="1" dirty="0">
              <a:solidFill>
                <a:srgbClr val="2F1103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9596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280877" y="508895"/>
            <a:ext cx="11630246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ทธิว 11:5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คือคนตาบอดมองเห็นได้  คนง่อยเดินได้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คนโรคเรื้อนหายจากโรค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คนหูหนวกกลับได้ยิน  คนตายแล้วเป็นขึ้นมา และข่าวประเสริฐได้ประกาศแก่คนยากไร้</a:t>
            </a:r>
          </a:p>
        </p:txBody>
      </p:sp>
    </p:spTree>
    <p:extLst>
      <p:ext uri="{BB962C8B-B14F-4D97-AF65-F5344CB8AC3E}">
        <p14:creationId xmlns:p14="http://schemas.microsoft.com/office/powerpoint/2010/main" val="3731007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280877" y="1290914"/>
            <a:ext cx="11630246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3.1	 ได้ยิน “พระวจนะ”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เราจะต้องให้พระวจนะเป็นกษัตริย์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ปกครองเรา  ความคิดเรา  ทัศนคติของเรา การตัดสินใจ  การกระทำของเรา</a:t>
            </a:r>
          </a:p>
        </p:txBody>
      </p:sp>
    </p:spTree>
    <p:extLst>
      <p:ext uri="{BB962C8B-B14F-4D97-AF65-F5344CB8AC3E}">
        <p14:creationId xmlns:p14="http://schemas.microsoft.com/office/powerpoint/2010/main" val="3997815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280877" y="333795"/>
            <a:ext cx="11630246" cy="635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ให้พระวจนะปกครอง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และครอบครองชีวิตเรา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การทำ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ตามพระวจนะในทุกด้านของชีวิต - อิสยา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ห์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55:9, 11, สดุดี 119:10-11, สดุดี 119:59, สดุดี 119:96, 98, สดุดี 119:105-106, สดุดี 119:130</a:t>
            </a:r>
          </a:p>
        </p:txBody>
      </p:sp>
    </p:spTree>
    <p:extLst>
      <p:ext uri="{BB962C8B-B14F-4D97-AF65-F5344CB8AC3E}">
        <p14:creationId xmlns:p14="http://schemas.microsoft.com/office/powerpoint/2010/main" val="228384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280877" y="771541"/>
            <a:ext cx="11630246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อิสยา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ห์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55:9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ฟ้าสวรรค์สูงกว่าแผ่นดินโลกฉันใด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วิถีของเราก็สูงกว่าทางของเจ้า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และความคิดของเราก็สูงกว่า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ความคิดของเจ้าฉันนั้น</a:t>
            </a:r>
          </a:p>
        </p:txBody>
      </p:sp>
    </p:spTree>
    <p:extLst>
      <p:ext uri="{BB962C8B-B14F-4D97-AF65-F5344CB8AC3E}">
        <p14:creationId xmlns:p14="http://schemas.microsoft.com/office/powerpoint/2010/main" val="2015051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280877" y="878545"/>
            <a:ext cx="11630246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อิสยา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ห์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55:11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ถ้อยคำที่ออกจากปากของเราก็เป็นเช่นนั้น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มันจะไม่กลับคืนมายังเราโดยเปล่าประโยชน์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แต่จะสัมฤทธิ์ผลตามที่เราปรารถนา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และสำเร็จตามเป้าหมายที่เราตั้งไว้</a:t>
            </a:r>
          </a:p>
        </p:txBody>
      </p:sp>
    </p:spTree>
    <p:extLst>
      <p:ext uri="{BB962C8B-B14F-4D97-AF65-F5344CB8AC3E}">
        <p14:creationId xmlns:p14="http://schemas.microsoft.com/office/powerpoint/2010/main" val="37236790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280877" y="1290914"/>
            <a:ext cx="11630246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สดุดี 119:10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ข้าพระองค์แสวงหาพระองค์หมดทั้งใจ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ขออย่าให้ข้าพระองค์เตลิดจากพระบัญชา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ของพระองค์</a:t>
            </a:r>
          </a:p>
        </p:txBody>
      </p:sp>
    </p:spTree>
    <p:extLst>
      <p:ext uri="{BB962C8B-B14F-4D97-AF65-F5344CB8AC3E}">
        <p14:creationId xmlns:p14="http://schemas.microsoft.com/office/powerpoint/2010/main" val="29362174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280877" y="1728658"/>
            <a:ext cx="11630246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สดุดี 119:1</a:t>
            </a:r>
            <a:r>
              <a:rPr lang="en-US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endParaRPr lang="th-TH" sz="7500" b="1" dirty="0">
              <a:solidFill>
                <a:srgbClr val="2F1103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ข้าพระองค์จดจำพระวจนะของพระองค์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ไว้ในใจ  เพื่อจะได้ไม่ทำบาปต่อพระองค์</a:t>
            </a:r>
          </a:p>
        </p:txBody>
      </p:sp>
    </p:spTree>
    <p:extLst>
      <p:ext uri="{BB962C8B-B14F-4D97-AF65-F5344CB8AC3E}">
        <p14:creationId xmlns:p14="http://schemas.microsoft.com/office/powerpoint/2010/main" val="18892215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280877" y="1728658"/>
            <a:ext cx="11630246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สดุดี 119:59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ข้าพระองค์พิจารณาวิถีทางของตน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และหันย่างก้าวมาสู่กฎเกณฑ์ของพระองค์</a:t>
            </a:r>
          </a:p>
        </p:txBody>
      </p:sp>
    </p:spTree>
    <p:extLst>
      <p:ext uri="{BB962C8B-B14F-4D97-AF65-F5344CB8AC3E}">
        <p14:creationId xmlns:p14="http://schemas.microsoft.com/office/powerpoint/2010/main" val="1930435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561754" y="1210979"/>
            <a:ext cx="11068492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ทธิว 21:1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ครั้นพวกเขามาใกล้กรุงเยรูซาเล็ม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ถึงหมู่บ้าน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เบธ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ฟายี บนภูเขามะกอกเทศ พระเยซูทรงส่งสาวกสองคนไป</a:t>
            </a:r>
          </a:p>
        </p:txBody>
      </p:sp>
    </p:spTree>
    <p:extLst>
      <p:ext uri="{BB962C8B-B14F-4D97-AF65-F5344CB8AC3E}">
        <p14:creationId xmlns:p14="http://schemas.microsoft.com/office/powerpoint/2010/main" val="30338882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280877" y="1290914"/>
            <a:ext cx="11630246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สดุดี 119:96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ข้าพระองค์เห็นว่าทุกสิ่งที่ดีพร้อม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ก็ยังมีขีดจำกัด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แต่พระบัญชาของพระองค์ไร้ขอบเขต</a:t>
            </a:r>
          </a:p>
        </p:txBody>
      </p:sp>
    </p:spTree>
    <p:extLst>
      <p:ext uri="{BB962C8B-B14F-4D97-AF65-F5344CB8AC3E}">
        <p14:creationId xmlns:p14="http://schemas.microsoft.com/office/powerpoint/2010/main" val="21900691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280877" y="1290914"/>
            <a:ext cx="11630246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สดุดี 119:98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พระบัญชาของพระองค์ทำให้ข้าพระองค์เฉลียวฉลาดกว่าศัตรู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เพราะพระบัญชาอยู่กับข้าพระองค์เสมอ</a:t>
            </a:r>
          </a:p>
        </p:txBody>
      </p:sp>
    </p:spTree>
    <p:extLst>
      <p:ext uri="{BB962C8B-B14F-4D97-AF65-F5344CB8AC3E}">
        <p14:creationId xmlns:p14="http://schemas.microsoft.com/office/powerpoint/2010/main" val="7203608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280877" y="1290914"/>
            <a:ext cx="11630246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สดุดี 119:105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พระวจนะของพระองค์เป็นโคมสำหรับย่างก้าวของข้าพระองค์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เป็นแสงสว่างส่องทางของข้าพระองค์</a:t>
            </a:r>
          </a:p>
        </p:txBody>
      </p:sp>
    </p:spTree>
    <p:extLst>
      <p:ext uri="{BB962C8B-B14F-4D97-AF65-F5344CB8AC3E}">
        <p14:creationId xmlns:p14="http://schemas.microsoft.com/office/powerpoint/2010/main" val="11789451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280877" y="1290914"/>
            <a:ext cx="11630246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สดุดี 119:10</a:t>
            </a:r>
            <a:r>
              <a:rPr lang="en-US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  <a:endParaRPr lang="th-TH" sz="7500" b="1" dirty="0">
              <a:solidFill>
                <a:srgbClr val="2F1103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ข้าพระองค์ได้ปฏิญาณ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และยืนยันไว้ว่าข้าพระองค์จะปฏิบัติตามบทบัญญัติอันชอบธรรมของพระองค์</a:t>
            </a:r>
          </a:p>
        </p:txBody>
      </p:sp>
    </p:spTree>
    <p:extLst>
      <p:ext uri="{BB962C8B-B14F-4D97-AF65-F5344CB8AC3E}">
        <p14:creationId xmlns:p14="http://schemas.microsoft.com/office/powerpoint/2010/main" val="34309508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280877" y="1290914"/>
            <a:ext cx="11630246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สดุดี 119:130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การเปิดเผยพระวจนะของพระองค์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ให้ความสว่าง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ทำให้คนรู้น้อยมีความเข้าใจ</a:t>
            </a:r>
          </a:p>
        </p:txBody>
      </p:sp>
    </p:spTree>
    <p:extLst>
      <p:ext uri="{BB962C8B-B14F-4D97-AF65-F5344CB8AC3E}">
        <p14:creationId xmlns:p14="http://schemas.microsoft.com/office/powerpoint/2010/main" val="16394186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280877" y="1000768"/>
            <a:ext cx="11630246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3.2	 ได้เห็น “ชีวิตที่เป็นพยาน”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คือ การที่เราจะต้องมีชีวิต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และใช้ชีวิตอยู่ท่ามกลางผู้เชื่อ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ไม่ขาดการประชุมคริสตจักร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ไม่ขาดกลุ่มแคร์</a:t>
            </a:r>
            <a:r>
              <a:rPr lang="en-US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7500" b="1" dirty="0">
              <a:solidFill>
                <a:srgbClr val="2F1103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22253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280877" y="754584"/>
            <a:ext cx="11630246" cy="6021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เข้าร่วมทุกกิจกรรมของคริสตจักร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เพื่อจะได้เห็นชีวิตที่เต็มไปด้วยพระพร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เต็มไปด้วยชัยชนะที่เป็นพยาน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ให้กับการเป็นองค์จอมกษัตริย์ในชีวิตของบรรดาพี่น้องในคริสตจักร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มธ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12:49-50 , 3 ยอห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1:2-4</a:t>
            </a:r>
          </a:p>
        </p:txBody>
      </p:sp>
    </p:spTree>
    <p:extLst>
      <p:ext uri="{BB962C8B-B14F-4D97-AF65-F5344CB8AC3E}">
        <p14:creationId xmlns:p14="http://schemas.microsoft.com/office/powerpoint/2010/main" val="3600220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280877" y="1889636"/>
            <a:ext cx="11630246" cy="3078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ทธิว 12:49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พระองค์ทรงชี้ไปที่เหล่าสาวกของพระองค์และตรัสว่า “นี่คือมารดาและพี่น้องของเรา</a:t>
            </a:r>
          </a:p>
        </p:txBody>
      </p:sp>
    </p:spTree>
    <p:extLst>
      <p:ext uri="{BB962C8B-B14F-4D97-AF65-F5344CB8AC3E}">
        <p14:creationId xmlns:p14="http://schemas.microsoft.com/office/powerpoint/2010/main" val="30393249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280877" y="1399117"/>
            <a:ext cx="11630246" cy="4059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ทธิว 12:</a:t>
            </a:r>
            <a:r>
              <a:rPr lang="en-US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50</a:t>
            </a:r>
            <a:endParaRPr lang="th-TH" sz="7500" b="1" dirty="0">
              <a:solidFill>
                <a:srgbClr val="2F1103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เพราะผู้ใดทำตามพระประสงค์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ของพระบิดาของเราในสวรรค์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ผู้นั้นคือมารดาและพี่น้องชายหญิงของเรา”</a:t>
            </a:r>
          </a:p>
        </p:txBody>
      </p:sp>
    </p:spTree>
    <p:extLst>
      <p:ext uri="{BB962C8B-B14F-4D97-AF65-F5344CB8AC3E}">
        <p14:creationId xmlns:p14="http://schemas.microsoft.com/office/powerpoint/2010/main" val="11387877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280877" y="908598"/>
            <a:ext cx="11630246" cy="5040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 ยอห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1:2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เพื่อนที่รัก ข้าพเจ้าอธิษฐาน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ขอให้ท่านมีสุขภาพดี และให้ทุกอย่าง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ดำเนินไปด้วยดี เช่นเดียวกับที่จิตวิญญาณของท่านกำลังดำเนินไปด้วยดี</a:t>
            </a:r>
          </a:p>
        </p:txBody>
      </p:sp>
    </p:spTree>
    <p:extLst>
      <p:ext uri="{BB962C8B-B14F-4D97-AF65-F5344CB8AC3E}">
        <p14:creationId xmlns:p14="http://schemas.microsoft.com/office/powerpoint/2010/main" val="320881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561754" y="481405"/>
            <a:ext cx="11068492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ทธิว 21:2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พร้อมตรัสสั่งว่า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“จงเข้าไปในหมู่บ้านข้างหน้านั้น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และในทันทีพวกท่านจะพบแม่ลาตัวหนึ่งผูกอยู่กับลูกของมัน จงแก้เชือกจูงมาให้เรา</a:t>
            </a:r>
          </a:p>
        </p:txBody>
      </p:sp>
    </p:spTree>
    <p:extLst>
      <p:ext uri="{BB962C8B-B14F-4D97-AF65-F5344CB8AC3E}">
        <p14:creationId xmlns:p14="http://schemas.microsoft.com/office/powerpoint/2010/main" val="6218950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280877" y="1399117"/>
            <a:ext cx="11630246" cy="4059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 ยอห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1:</a:t>
            </a:r>
            <a:r>
              <a:rPr lang="en-US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endParaRPr lang="th-TH" sz="7500" b="1" dirty="0">
              <a:solidFill>
                <a:srgbClr val="2F1103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ข้าพเจ้าชื่นชมยินดียิ่งนักเมื่อพี่น้องบางคน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มาเล่าถึงความสัตย์ซื่อต่อความจริงของท่าน และเล่าถึงการที่ท่านดำเนินในความจริงต่อไป</a:t>
            </a:r>
          </a:p>
        </p:txBody>
      </p:sp>
    </p:spTree>
    <p:extLst>
      <p:ext uri="{BB962C8B-B14F-4D97-AF65-F5344CB8AC3E}">
        <p14:creationId xmlns:p14="http://schemas.microsoft.com/office/powerpoint/2010/main" val="35218382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280877" y="1556433"/>
            <a:ext cx="11630246" cy="4059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 ยอห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1:4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ไม่มีอะไรทำให้ข้าพเจ้าชื่นชมยินดี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มากไปกว่าการที่ได้ยินว่าลูกๆ ของข้าพเจ้ากำลังดำเนินในความจริง</a:t>
            </a:r>
          </a:p>
        </p:txBody>
      </p:sp>
    </p:spTree>
    <p:extLst>
      <p:ext uri="{BB962C8B-B14F-4D97-AF65-F5344CB8AC3E}">
        <p14:creationId xmlns:p14="http://schemas.microsoft.com/office/powerpoint/2010/main" val="12671870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, สัญญาณ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F0611D9-55AF-D430-1E4B-748CCDCF6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88"/>
            <a:ext cx="12192000" cy="678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42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561754" y="1290914"/>
            <a:ext cx="11068492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ทธิว 21:3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หากมีใครถาม จงบอกว่า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องค์พระผู้เป็นเจ้าต้องการลาเหล่านี้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แล้วเขาจะปล่อยให้มาทันที”</a:t>
            </a:r>
          </a:p>
        </p:txBody>
      </p:sp>
    </p:spTree>
    <p:extLst>
      <p:ext uri="{BB962C8B-B14F-4D97-AF65-F5344CB8AC3E}">
        <p14:creationId xmlns:p14="http://schemas.microsoft.com/office/powerpoint/2010/main" val="3793332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561754" y="1724852"/>
            <a:ext cx="11068492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ทธิว 21:4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ทั้งนี้เป็นจริงตามที่กล่าวไว้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ผ่านทางผู้เผยพระวจนะว่า</a:t>
            </a:r>
          </a:p>
        </p:txBody>
      </p:sp>
    </p:spTree>
    <p:extLst>
      <p:ext uri="{BB962C8B-B14F-4D97-AF65-F5344CB8AC3E}">
        <p14:creationId xmlns:p14="http://schemas.microsoft.com/office/powerpoint/2010/main" val="3609987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561754" y="771541"/>
            <a:ext cx="11068492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ทธิว 21:5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จงบอกธิดาแห่ง</a:t>
            </a: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ศิ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โยนว่า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ดูเถิด กษัตริย์ของเจ้าเสด็จมาหาเจ้า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ทรงอ่อนโยน ประทับมาบนหลังลา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ทรงลูกลาเสด็จมา</a:t>
            </a:r>
          </a:p>
        </p:txBody>
      </p:sp>
    </p:spTree>
    <p:extLst>
      <p:ext uri="{BB962C8B-B14F-4D97-AF65-F5344CB8AC3E}">
        <p14:creationId xmlns:p14="http://schemas.microsoft.com/office/powerpoint/2010/main" val="1932898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1095F0-6D12-3894-02D7-1502AEB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691453F-78DA-77CB-11F0-660B8B508155}"/>
              </a:ext>
            </a:extLst>
          </p:cNvPr>
          <p:cNvSpPr txBox="1"/>
          <p:nvPr/>
        </p:nvSpPr>
        <p:spPr>
          <a:xfrm>
            <a:off x="561754" y="2329660"/>
            <a:ext cx="11068492" cy="219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 err="1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ทธิว 21:6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10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สาวกทั้งสองก็ไปทำตามที่พระเยซูบัญชา</a:t>
            </a:r>
          </a:p>
        </p:txBody>
      </p:sp>
    </p:spTree>
    <p:extLst>
      <p:ext uri="{BB962C8B-B14F-4D97-AF65-F5344CB8AC3E}">
        <p14:creationId xmlns:p14="http://schemas.microsoft.com/office/powerpoint/2010/main" val="257347625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1440</Words>
  <Application>Microsoft Office PowerPoint</Application>
  <PresentationFormat>แบบจอกว้าง</PresentationFormat>
  <Paragraphs>192</Paragraphs>
  <Slides>52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52</vt:i4>
      </vt:variant>
    </vt:vector>
  </HeadingPairs>
  <TitlesOfParts>
    <vt:vector size="57" baseType="lpstr">
      <vt:lpstr>Angsana New</vt:lpstr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อิสริยพร จรจำรัส</dc:creator>
  <cp:lastModifiedBy>อิสริยพร จรจำรัส</cp:lastModifiedBy>
  <cp:revision>17</cp:revision>
  <dcterms:created xsi:type="dcterms:W3CDTF">2023-01-26T04:54:13Z</dcterms:created>
  <dcterms:modified xsi:type="dcterms:W3CDTF">2023-03-16T10:27:12Z</dcterms:modified>
</cp:coreProperties>
</file>