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142"/>
    <a:srgbClr val="002346"/>
    <a:srgbClr val="00172E"/>
    <a:srgbClr val="003366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29/12/66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424F3290-A01C-AAA4-6048-2B93E139C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45973" y="106428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1:3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พวกเขาเป็นเหมือนต้นไม้ที่ปลูกไว้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ริมธารน้ำซึ่งออกผลตามฤดูกาล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และใบก็ไม่เหี่ยวแห้ง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ทุกสิ่งที่พวกเขาทำก็เจริญรุ่งเรือง</a:t>
            </a:r>
          </a:p>
        </p:txBody>
      </p:sp>
    </p:spTree>
    <p:extLst>
      <p:ext uri="{BB962C8B-B14F-4D97-AF65-F5344CB8AC3E}">
        <p14:creationId xmlns:p14="http://schemas.microsoft.com/office/powerpoint/2010/main" val="15090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45973" y="106428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ยากอบ 1:25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ส่วนผู้ที่พินิจดูบทบัญญัติอันสมบูรณ์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ซึ่งให้เสรีภาพและทำสิ่งนี้ต่อไป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โดยไม่ลืมสิ่งที่เขาได้ยิน แต่ปฏิบัติตาม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เขาก็จะได้รับพรในสิ่งที่ตนทำ</a:t>
            </a:r>
          </a:p>
        </p:txBody>
      </p:sp>
    </p:spTree>
    <p:extLst>
      <p:ext uri="{BB962C8B-B14F-4D97-AF65-F5344CB8AC3E}">
        <p14:creationId xmlns:p14="http://schemas.microsoft.com/office/powerpoint/2010/main" val="399109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45973" y="733915"/>
            <a:ext cx="11414928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ยากอบ 1:21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เหตุฉะนั้นจงขจัดสารพัดความโสมม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ทางศีลธรรมและความชั่วอันดาษดื่น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และถ่อมใจน้อมรับพระวจนะ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ที่ได้ปลูกฝังไว้ในท่าน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ซึ่งสามารถช่วยท่านให้รอดได้</a:t>
            </a:r>
          </a:p>
        </p:txBody>
      </p:sp>
    </p:spTree>
    <p:extLst>
      <p:ext uri="{BB962C8B-B14F-4D97-AF65-F5344CB8AC3E}">
        <p14:creationId xmlns:p14="http://schemas.microsoft.com/office/powerpoint/2010/main" val="28252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45973" y="1664939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ยากอบ 1:22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อย่าเพียงแต่ฟังพระวจนะ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ซึ่งเป็นการหลอกตัวเอง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แต่จงปฏิบัติตามพระวจนะนั้น</a:t>
            </a:r>
          </a:p>
        </p:txBody>
      </p:sp>
    </p:spTree>
    <p:extLst>
      <p:ext uri="{BB962C8B-B14F-4D97-AF65-F5344CB8AC3E}">
        <p14:creationId xmlns:p14="http://schemas.microsoft.com/office/powerpoint/2010/main" val="211453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45973" y="1664939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ยากอบ 1:23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ผู้ใดที่ฟังพระวจนะแต่ไม่ได้ทำตาม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ผู้นั้นก็เป็นเหมือนคนที่ส่องกระจก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มองหน้าตัวเอง</a:t>
            </a:r>
          </a:p>
        </p:txBody>
      </p:sp>
    </p:spTree>
    <p:extLst>
      <p:ext uri="{BB962C8B-B14F-4D97-AF65-F5344CB8AC3E}">
        <p14:creationId xmlns:p14="http://schemas.microsoft.com/office/powerpoint/2010/main" val="8122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45973" y="1664940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ยากอบ 1:24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หลังจากส่องดูแล้วก็ไป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และทันใดนั้นก็ลืมว่าหน้าตาตนเอง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221701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45973" y="106428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ยากอบ 1:25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ส่วนผู้ที่พินิจดูบทบัญญัติอันสมบูรณ์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ซึ่งให้เสรีภาพและทำสิ่งนี้ต่อไป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โดยไม่ลืมสิ่งที่เขาได้ยิน แต่ปฏิบัติตาม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เขาก็จะได้รับพรในสิ่งที่ตนทำ</a:t>
            </a:r>
          </a:p>
        </p:txBody>
      </p:sp>
    </p:spTree>
    <p:extLst>
      <p:ext uri="{BB962C8B-B14F-4D97-AF65-F5344CB8AC3E}">
        <p14:creationId xmlns:p14="http://schemas.microsoft.com/office/powerpoint/2010/main" val="264726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08650" y="177690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ต่อสู้ในการต่อสู้แห่งความเชื่อ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การดำเนินชีวิตโดยความเชื่อ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รวมการต่อสู้แห่งความเชื่อไว้ด้วย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ทิโมธี 6:1</a:t>
            </a:r>
          </a:p>
        </p:txBody>
      </p:sp>
    </p:spTree>
    <p:extLst>
      <p:ext uri="{BB962C8B-B14F-4D97-AF65-F5344CB8AC3E}">
        <p14:creationId xmlns:p14="http://schemas.microsoft.com/office/powerpoint/2010/main" val="782691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27310" y="1092279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ทิโมธี 6:1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คนทั้งปวงที่อยู่ใต้แอกแห่งความเป็นทาส พึงถือว่าเจ้านายของตน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สมควรได้รับความเคารพนับถือ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อย่างเต็มที่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9260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27310" y="2573500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เพื่อจะไม่มีใครมาว่าร้าย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พระนามของพระเจ้า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และคำสอนของเราได้</a:t>
            </a:r>
          </a:p>
        </p:txBody>
      </p:sp>
    </p:spTree>
    <p:extLst>
      <p:ext uri="{BB962C8B-B14F-4D97-AF65-F5344CB8AC3E}">
        <p14:creationId xmlns:p14="http://schemas.microsoft.com/office/powerpoint/2010/main" val="172390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guitar&#10;&#10;Description automatically generated">
            <a:extLst>
              <a:ext uri="{FF2B5EF4-FFF2-40B4-BE49-F238E27FC236}">
                <a16:creationId xmlns:a16="http://schemas.microsoft.com/office/drawing/2014/main" id="{B7D05B32-6B7C-30B5-9667-84750C323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99A39-B6D4-E63F-4A59-D1994D2ADA35}"/>
              </a:ext>
            </a:extLst>
          </p:cNvPr>
          <p:cNvSpPr txBox="1"/>
          <p:nvPr/>
        </p:nvSpPr>
        <p:spPr>
          <a:xfrm>
            <a:off x="176437" y="2019661"/>
            <a:ext cx="12167420" cy="386644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ตอนที่ </a:t>
            </a:r>
            <a:r>
              <a:rPr lang="en-US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th-TH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การดำเนินชีวิตโดยพระวจนะ</a:t>
            </a:r>
          </a:p>
          <a:p>
            <a:pPr algn="ctr">
              <a:lnSpc>
                <a:spcPct val="90000"/>
              </a:lnSpc>
            </a:pPr>
            <a:r>
              <a:rPr lang="th-TH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และความเชื่อ</a:t>
            </a:r>
          </a:p>
        </p:txBody>
      </p:sp>
    </p:spTree>
    <p:extLst>
      <p:ext uri="{BB962C8B-B14F-4D97-AF65-F5344CB8AC3E}">
        <p14:creationId xmlns:p14="http://schemas.microsoft.com/office/powerpoint/2010/main" val="33451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27310" y="257350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โดยความเชื่อท่านสามารถ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เอาชนะปัญหาทางการเงินได้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ยอห์น 5:4</a:t>
            </a:r>
          </a:p>
        </p:txBody>
      </p:sp>
    </p:spTree>
    <p:extLst>
      <p:ext uri="{BB962C8B-B14F-4D97-AF65-F5344CB8AC3E}">
        <p14:creationId xmlns:p14="http://schemas.microsoft.com/office/powerpoint/2010/main" val="40034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27310" y="1092282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ยอห์น 5:4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เพราะทุกคนที่เกิดจากพระเจ้า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ย่อมชนะโลก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และความเชื่อของเรานี่แหละ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คือชัยชนะที่พิชิตโลก</a:t>
            </a:r>
          </a:p>
        </p:txBody>
      </p:sp>
    </p:spTree>
    <p:extLst>
      <p:ext uri="{BB962C8B-B14F-4D97-AF65-F5344CB8AC3E}">
        <p14:creationId xmlns:p14="http://schemas.microsoft.com/office/powerpoint/2010/main" val="2003490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64632" y="2340236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2.3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เราต่อสู้โดยความเชื่อ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โดยการพูดสิ่งที่เราเชื่อด้วยใจ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ออกไปเรื่อยๆ อย่างต่อเนื่อง</a:t>
            </a:r>
          </a:p>
        </p:txBody>
      </p:sp>
    </p:spTree>
    <p:extLst>
      <p:ext uri="{BB962C8B-B14F-4D97-AF65-F5344CB8AC3E}">
        <p14:creationId xmlns:p14="http://schemas.microsoft.com/office/powerpoint/2010/main" val="28491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424F3290-A01C-AAA4-6048-2B93E139C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5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73964" y="3410902"/>
            <a:ext cx="11414928" cy="123110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	เป็นผู้ปฏิบัติตามพระวจนะ</a:t>
            </a:r>
          </a:p>
        </p:txBody>
      </p:sp>
    </p:spTree>
    <p:extLst>
      <p:ext uri="{BB962C8B-B14F-4D97-AF65-F5344CB8AC3E}">
        <p14:creationId xmlns:p14="http://schemas.microsoft.com/office/powerpoint/2010/main" val="338177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83294" y="959550"/>
            <a:ext cx="11414928" cy="60218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1.1	</a:t>
            </a: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การดำเนินชีวิตโดยพระวจนะหมายถึงการเป็นผู้ปฏิบัติตามพระวจนะ</a:t>
            </a:r>
            <a:endParaRPr lang="en-US" sz="7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การดำเนินชีวิตตามคำสอนของพระคัมภีร์ และอนุญาตให้พระวจนะของพระเจ้า</a:t>
            </a:r>
            <a:endParaRPr lang="en-US" sz="7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เป็นมาตรฐานของทุกสิ่งที่เราทำ</a:t>
            </a:r>
            <a:endParaRPr lang="en-US" sz="7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โยชูวา 1:8</a:t>
            </a:r>
          </a:p>
        </p:txBody>
      </p:sp>
    </p:spTree>
    <p:extLst>
      <p:ext uri="{BB962C8B-B14F-4D97-AF65-F5344CB8AC3E}">
        <p14:creationId xmlns:p14="http://schemas.microsoft.com/office/powerpoint/2010/main" val="143805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73964" y="1748908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โยชูวา 1:8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อย่าให้หนังสือธรรมบัญญัตินี้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ห่างจากปากของเจ้า จงใคร่ครวญ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ทั้งกลางวันและกลางคืน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083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36642" y="1776901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เพื่อเจ้าจะปฏิบัติตามทุกสิ่งที่เขียนไว้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อย่างเคร่งครัด แล้วเจ้าจะ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ประสบความสำเร็จ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และความเจริญรุ่งเรือง</a:t>
            </a:r>
          </a:p>
        </p:txBody>
      </p:sp>
    </p:spTree>
    <p:extLst>
      <p:ext uri="{BB962C8B-B14F-4D97-AF65-F5344CB8AC3E}">
        <p14:creationId xmlns:p14="http://schemas.microsoft.com/office/powerpoint/2010/main" val="62523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36642" y="1776901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การดำเนินชีวิตโดยพระวจนะสามารถนำเราไปสู่ชีวิตแห่งพระพร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และความเจริญรุ่งเรืองได้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สดุดี 1:1-3; ยากอบ 1:25 (21-25)</a:t>
            </a:r>
          </a:p>
        </p:txBody>
      </p:sp>
    </p:spTree>
    <p:extLst>
      <p:ext uri="{BB962C8B-B14F-4D97-AF65-F5344CB8AC3E}">
        <p14:creationId xmlns:p14="http://schemas.microsoft.com/office/powerpoint/2010/main" val="110243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45973" y="106428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ความสุขมีแก่คนเหล่านั้น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ที่ไม่เดินตามรอยเท้าของคนชั่ว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หรือยืนอยู่ในทางของคนบาป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หรือนั่งอยู่ในที่นั่งของคนชอบเยาะเย้ย</a:t>
            </a:r>
          </a:p>
        </p:txBody>
      </p:sp>
    </p:spTree>
    <p:extLst>
      <p:ext uri="{BB962C8B-B14F-4D97-AF65-F5344CB8AC3E}">
        <p14:creationId xmlns:p14="http://schemas.microsoft.com/office/powerpoint/2010/main" val="84259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itar&#10;&#10;Description automatically generated">
            <a:extLst>
              <a:ext uri="{FF2B5EF4-FFF2-40B4-BE49-F238E27FC236}">
                <a16:creationId xmlns:a16="http://schemas.microsoft.com/office/drawing/2014/main" id="{474D42F2-6CA0-02F0-4803-3EB5473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6F48F-646B-1B09-81BC-DE17FAD29486}"/>
              </a:ext>
            </a:extLst>
          </p:cNvPr>
          <p:cNvSpPr txBox="1"/>
          <p:nvPr/>
        </p:nvSpPr>
        <p:spPr>
          <a:xfrm>
            <a:off x="645973" y="106428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แต่พวกเขาปีติยินดีในบทบัญญัติ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และใคร่ครวญบทบัญญัตินั้น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ทั้งกลางวันและกลางคืน</a:t>
            </a:r>
          </a:p>
        </p:txBody>
      </p:sp>
    </p:spTree>
    <p:extLst>
      <p:ext uri="{BB962C8B-B14F-4D97-AF65-F5344CB8AC3E}">
        <p14:creationId xmlns:p14="http://schemas.microsoft.com/office/powerpoint/2010/main" val="337237581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552</Words>
  <Application>Microsoft Office PowerPoint</Application>
  <PresentationFormat>Widescreen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94</cp:revision>
  <dcterms:created xsi:type="dcterms:W3CDTF">2023-01-26T04:54:13Z</dcterms:created>
  <dcterms:modified xsi:type="dcterms:W3CDTF">2023-12-29T16:49:56Z</dcterms:modified>
</cp:coreProperties>
</file>