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413" r:id="rId5"/>
    <p:sldId id="414" r:id="rId6"/>
    <p:sldId id="415" r:id="rId7"/>
    <p:sldId id="416" r:id="rId8"/>
    <p:sldId id="417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07/12/66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47F87CA6-FE82-33D6-C3D0-C6ECD149A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0D676ACE-6812-E3B5-8955-63611F84F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25FB7-51AE-B78B-4784-9E143B7DAA15}"/>
              </a:ext>
            </a:extLst>
          </p:cNvPr>
          <p:cNvSpPr txBox="1"/>
          <p:nvPr/>
        </p:nvSpPr>
        <p:spPr>
          <a:xfrm>
            <a:off x="673964" y="188272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จงลองดูเราในข้อนี้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มีหรือที่เราจะไม่เปิดประตูฟ้าสวรรค์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เทพรมาให้เจ้าอย่างเหลือล้น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จนไม่มีที่จะเก็บ”</a:t>
            </a:r>
          </a:p>
        </p:txBody>
      </p:sp>
    </p:spTree>
    <p:extLst>
      <p:ext uri="{BB962C8B-B14F-4D97-AF65-F5344CB8AC3E}">
        <p14:creationId xmlns:p14="http://schemas.microsoft.com/office/powerpoint/2010/main" val="380590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17A820C2-CF5D-36B7-648A-B46788D5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D753C-3721-ED1D-9EE9-41C81E0B99F4}"/>
              </a:ext>
            </a:extLst>
          </p:cNvPr>
          <p:cNvSpPr txBox="1"/>
          <p:nvPr/>
        </p:nvSpPr>
        <p:spPr>
          <a:xfrm>
            <a:off x="673964" y="243672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สิบลดเป็นของพระเจ้า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และเป็นสิ่งที่บริสุทธิ์สำหรับพระองค์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เลวีนิติ 27:30</a:t>
            </a:r>
          </a:p>
        </p:txBody>
      </p:sp>
    </p:spTree>
    <p:extLst>
      <p:ext uri="{BB962C8B-B14F-4D97-AF65-F5344CB8AC3E}">
        <p14:creationId xmlns:p14="http://schemas.microsoft.com/office/powerpoint/2010/main" val="32027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E78FAB12-8947-31D8-0B28-6FCD6B35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DCC88-F500-DBA9-A4E3-8F5AA974C5F0}"/>
              </a:ext>
            </a:extLst>
          </p:cNvPr>
          <p:cNvSpPr txBox="1"/>
          <p:nvPr/>
        </p:nvSpPr>
        <p:spPr>
          <a:xfrm>
            <a:off x="673964" y="972556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เลวีนิติ 27:30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หนึ่งในสิบของผลผลิตจากแผ่นดิน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ไม่ว่าเมล็ดข้าวจากผืนดินหรือผลไม้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จากต้นเป็นขององค์พระผู้เป็นเจ้า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และถือเป็นสิ่งบริสุทธิ์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แด่องค์พระผู้เป็นเจ้า</a:t>
            </a:r>
          </a:p>
        </p:txBody>
      </p:sp>
    </p:spTree>
    <p:extLst>
      <p:ext uri="{BB962C8B-B14F-4D97-AF65-F5344CB8AC3E}">
        <p14:creationId xmlns:p14="http://schemas.microsoft.com/office/powerpoint/2010/main" val="169970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106DA8D5-9F9B-0D4A-976C-044D9C92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B37D26-0312-23A7-BA96-CB0130648496}"/>
              </a:ext>
            </a:extLst>
          </p:cNvPr>
          <p:cNvSpPr txBox="1"/>
          <p:nvPr/>
        </p:nvSpPr>
        <p:spPr>
          <a:xfrm>
            <a:off x="685115" y="1893876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เมื่อเราไม่ถวายสิบลด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และทรัพย์พิเศษแด่พระเจ้า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เรากำลังโกงพระเจ้า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มาลาคี 3:8</a:t>
            </a:r>
          </a:p>
        </p:txBody>
      </p:sp>
    </p:spTree>
    <p:extLst>
      <p:ext uri="{BB962C8B-B14F-4D97-AF65-F5344CB8AC3E}">
        <p14:creationId xmlns:p14="http://schemas.microsoft.com/office/powerpoint/2010/main" val="106030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3E776458-0757-D91C-BD4B-5F374FC95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4C2D5-2798-100B-4E03-5C1CF94B8164}"/>
              </a:ext>
            </a:extLst>
          </p:cNvPr>
          <p:cNvSpPr txBox="1"/>
          <p:nvPr/>
        </p:nvSpPr>
        <p:spPr>
          <a:xfrm>
            <a:off x="673964" y="994856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3:8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“มนุษย์จะโกงพระเจ้าหรือ?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ถึงกระนั้นเจ้าก็โกงเรา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“เจ้าถามว่า ‘พวกข้าพระองค์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โกงพระองค์อย่างไร?’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“ก็โกงสิบลด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และของถวายต่างๆ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83572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FAEE8710-CCC9-1C78-3F05-DA827D0E2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05B9D-3A4C-6EEF-6B4E-55C5705EF638}"/>
              </a:ext>
            </a:extLst>
          </p:cNvPr>
          <p:cNvSpPr txBox="1"/>
          <p:nvPr/>
        </p:nvSpPr>
        <p:spPr>
          <a:xfrm>
            <a:off x="456172" y="2581690"/>
            <a:ext cx="11860007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การถวายสิ่งที่เป็นของพระเจ้าแด่พระเจ้า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ต้องอาศัยความเชื่อในพระเจ้า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และในพระวจนะของพระองค์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95803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1B9761A3-3C73-DA09-7223-CC360E01A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D7494-E029-78BE-BEB8-A068ECA6E810}"/>
              </a:ext>
            </a:extLst>
          </p:cNvPr>
          <p:cNvSpPr txBox="1"/>
          <p:nvPr/>
        </p:nvSpPr>
        <p:spPr>
          <a:xfrm>
            <a:off x="685115" y="1893877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ให้เชื่อว่าเมื่อท่านถวาย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พระเจ้าจะเทพระพรของพระองค์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มายังท่าน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มาลาคี 3:10-11</a:t>
            </a:r>
          </a:p>
        </p:txBody>
      </p:sp>
    </p:spTree>
    <p:extLst>
      <p:ext uri="{BB962C8B-B14F-4D97-AF65-F5344CB8AC3E}">
        <p14:creationId xmlns:p14="http://schemas.microsoft.com/office/powerpoint/2010/main" val="297759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C38132BD-3428-F48A-32FB-393D2A23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C115A-2747-3B28-B8B4-359F4167E38B}"/>
              </a:ext>
            </a:extLst>
          </p:cNvPr>
          <p:cNvSpPr txBox="1"/>
          <p:nvPr/>
        </p:nvSpPr>
        <p:spPr>
          <a:xfrm>
            <a:off x="673964" y="174890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พระยาห์เวห์ผู้ทรงฤทธิ์ตรัสว่า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“จงนำสิบลดมายังคลังพระวิหารให้ครบ เพื่อจะมีอาหารในพระนิเวศของเรา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665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61C7FCDD-6317-67DE-9B50-A30D2637A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49D2C-5947-94BB-20DD-06C95992F198}"/>
              </a:ext>
            </a:extLst>
          </p:cNvPr>
          <p:cNvSpPr txBox="1"/>
          <p:nvPr/>
        </p:nvSpPr>
        <p:spPr>
          <a:xfrm>
            <a:off x="673964" y="188272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จงลองดูเราในข้อนี้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มีหรือที่เราจะไม่เปิดประตูฟ้าสวรรค์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เทพรมาให้เจ้าอย่างเหลือล้น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จนไม่มีที่จะเก็บ”</a:t>
            </a:r>
          </a:p>
        </p:txBody>
      </p:sp>
    </p:spTree>
    <p:extLst>
      <p:ext uri="{BB962C8B-B14F-4D97-AF65-F5344CB8AC3E}">
        <p14:creationId xmlns:p14="http://schemas.microsoft.com/office/powerpoint/2010/main" val="14471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F9884E5C-239C-773E-AC42-EFA87C0BD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2AA79-2705-A129-9C27-BB15AE810C74}"/>
              </a:ext>
            </a:extLst>
          </p:cNvPr>
          <p:cNvSpPr txBox="1"/>
          <p:nvPr/>
        </p:nvSpPr>
        <p:spPr>
          <a:xfrm>
            <a:off x="673964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3:11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พระยาห์เวห์ผู้ทรงฤทธิ์ตรัสว่า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“เราจะป้องกันไม่ให้แมลงมากัดกิน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พืชพันธุ์ของเจ้า และผลองุ่น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ในสวนของเจ้าจะไม่ร่วงก่อนสุก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345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95136201-9728-B0FC-8C3A-0AD267D68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B4016-B835-7C1F-3BFB-52B926CABC31}"/>
              </a:ext>
            </a:extLst>
          </p:cNvPr>
          <p:cNvSpPr txBox="1"/>
          <p:nvPr/>
        </p:nvSpPr>
        <p:spPr>
          <a:xfrm>
            <a:off x="176437" y="2019661"/>
            <a:ext cx="12167420" cy="386644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ตอนที่ 3</a:t>
            </a:r>
            <a:endParaRPr lang="en-US" sz="9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ถวายสิ่งที่เป็นของพระเจ้า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แด่พระเจ้า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3451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FE6B8AA1-52CF-D16A-15E7-7EFDDB88E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4FEAF-441D-97BB-3880-8F8B4490B1AC}"/>
              </a:ext>
            </a:extLst>
          </p:cNvPr>
          <p:cNvSpPr txBox="1"/>
          <p:nvPr/>
        </p:nvSpPr>
        <p:spPr>
          <a:xfrm>
            <a:off x="673964" y="243672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ให้เชื่อพระเจ้าสำหรับพระพรอันอุดมและพระพรอันเปี่ยมล้น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สุภาษิต 3:9-10</a:t>
            </a:r>
          </a:p>
        </p:txBody>
      </p:sp>
    </p:spTree>
    <p:extLst>
      <p:ext uri="{BB962C8B-B14F-4D97-AF65-F5344CB8AC3E}">
        <p14:creationId xmlns:p14="http://schemas.microsoft.com/office/powerpoint/2010/main" val="127687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16813496-A8FC-70F2-6AB2-F6062EE97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4F75C-F1FC-6A8A-DEA4-C79C504C617C}"/>
              </a:ext>
            </a:extLst>
          </p:cNvPr>
          <p:cNvSpPr txBox="1"/>
          <p:nvPr/>
        </p:nvSpPr>
        <p:spPr>
          <a:xfrm>
            <a:off x="673964" y="1670852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3:9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จงถวายเกียรติแด่องค์พระผู้เป็นเจ้า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ด้วยทรัพย์สมบัติของเจ้า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ด้วยผลแรกจากผลผลิตทั้งปวงของเจ้า</a:t>
            </a:r>
          </a:p>
        </p:txBody>
      </p:sp>
    </p:spTree>
    <p:extLst>
      <p:ext uri="{BB962C8B-B14F-4D97-AF65-F5344CB8AC3E}">
        <p14:creationId xmlns:p14="http://schemas.microsoft.com/office/powerpoint/2010/main" val="422055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E883A6C4-37E3-8F10-310B-62F56292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0E50F-A025-46AF-F818-584D335B3766}"/>
              </a:ext>
            </a:extLst>
          </p:cNvPr>
          <p:cNvSpPr txBox="1"/>
          <p:nvPr/>
        </p:nvSpPr>
        <p:spPr>
          <a:xfrm>
            <a:off x="673964" y="1670852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3:10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แล้วยุ้งฉางของเจ้าจะเต็มล้น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และถังของเจ้าจะเปี่ยมล้น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ด้วยเหล้าองุ่นใหม่</a:t>
            </a:r>
          </a:p>
        </p:txBody>
      </p:sp>
    </p:spTree>
    <p:extLst>
      <p:ext uri="{BB962C8B-B14F-4D97-AF65-F5344CB8AC3E}">
        <p14:creationId xmlns:p14="http://schemas.microsoft.com/office/powerpoint/2010/main" val="66101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19B133D4-37EA-428B-0270-B8557CA8A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E7567A-9D3D-E961-4336-92058289B318}"/>
              </a:ext>
            </a:extLst>
          </p:cNvPr>
          <p:cNvSpPr txBox="1"/>
          <p:nvPr/>
        </p:nvSpPr>
        <p:spPr>
          <a:xfrm>
            <a:off x="673964" y="2224850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หากพระเจ้าตรัส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พระองค์จะทรงกระทำตามสิ่งที่ทรงตรัส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กันดารวิถี 23:19</a:t>
            </a:r>
          </a:p>
        </p:txBody>
      </p:sp>
    </p:spTree>
    <p:extLst>
      <p:ext uri="{BB962C8B-B14F-4D97-AF65-F5344CB8AC3E}">
        <p14:creationId xmlns:p14="http://schemas.microsoft.com/office/powerpoint/2010/main" val="307025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65A0E5AB-91C0-C7DF-1F7C-BB7EFA942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81B16-D249-7DB6-8766-F4435384F3C9}"/>
              </a:ext>
            </a:extLst>
          </p:cNvPr>
          <p:cNvSpPr txBox="1"/>
          <p:nvPr/>
        </p:nvSpPr>
        <p:spPr>
          <a:xfrm>
            <a:off x="673964" y="1116852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กันดารวิถี 23:19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พระเจ้าไม่ใช่มนุษย์ จะได้พูดมุสา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พระองค์ไม่ได้ทรงเปลี่ยนใจอย่างมนุษย์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มีหรือที่ทรงลั่นวาจาไว้แล้ว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ไม่ทรงกระทำ?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...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51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2845755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หรือทรงสัญญาไว้แล้ว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ไม่ทรงกระทำให้เป็นไปตามนั้น?</a:t>
            </a:r>
          </a:p>
        </p:txBody>
      </p:sp>
    </p:spTree>
    <p:extLst>
      <p:ext uri="{BB962C8B-B14F-4D97-AF65-F5344CB8AC3E}">
        <p14:creationId xmlns:p14="http://schemas.microsoft.com/office/powerpoint/2010/main" val="117106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173776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2.4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การประพฤติตามพระวจนะ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ของพระเจ้าโดยความเชื่อ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นำมาซึ่งการเพิ่มพูน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ปฐมกาล 26:1-3, 12-13</a:t>
            </a:r>
          </a:p>
        </p:txBody>
      </p:sp>
    </p:spTree>
    <p:extLst>
      <p:ext uri="{BB962C8B-B14F-4D97-AF65-F5344CB8AC3E}">
        <p14:creationId xmlns:p14="http://schemas.microsoft.com/office/powerpoint/2010/main" val="1196437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173776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2.4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การประพฤติตามพระวจนะ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ของพระเจ้าโดยความเชื่อ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นำมาซึ่งการเพิ่มพูน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ปฐมกาล 26:1-3, 12-13</a:t>
            </a:r>
          </a:p>
        </p:txBody>
      </p:sp>
    </p:spTree>
    <p:extLst>
      <p:ext uri="{BB962C8B-B14F-4D97-AF65-F5344CB8AC3E}">
        <p14:creationId xmlns:p14="http://schemas.microsoft.com/office/powerpoint/2010/main" val="2037388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1183762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26:1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ต่อมาเกิดการกันดารอาหารในดินแดนนั้นอีกครั้งหนึ่ง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นอกเหนือจาก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การกันดารอาหารที่เคยเกิดขึ้น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ในสมัยอับราฮัม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1859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3035327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อิสอัคจึงไปหากษัตริย์อาบีเมเลค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ชาวฟีลิสเตียที่เมืองเกราร์</a:t>
            </a:r>
          </a:p>
        </p:txBody>
      </p:sp>
    </p:spTree>
    <p:extLst>
      <p:ext uri="{BB962C8B-B14F-4D97-AF65-F5344CB8AC3E}">
        <p14:creationId xmlns:p14="http://schemas.microsoft.com/office/powerpoint/2010/main" val="132930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CAAD2FB8-51B9-38AC-5256-60A689E3D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B4FB1E-AE75-20B5-547A-27227379205B}"/>
              </a:ext>
            </a:extLst>
          </p:cNvPr>
          <p:cNvSpPr txBox="1"/>
          <p:nvPr/>
        </p:nvSpPr>
        <p:spPr>
          <a:xfrm>
            <a:off x="673964" y="994856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3:8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“มนุษย์จะโกงพระเจ้าหรือ?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ถึงกระนั้นเจ้าก็โกงเรา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“เจ้าถามว่า ‘พวกข้าพระองค์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โกงพระองค์อย่างไร?’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“ก็โกงสิบลด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และของถวายต่างๆ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338177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168200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26:2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องค์พระผู้เป็นเจ้าทรงปรากฏแก่อิสอัคและตรัสว่า “อย่าลงไปอียิปต์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จงอยู่ในแผ่นดินนี้อย่างที่เราบอกเจ้า</a:t>
            </a:r>
          </a:p>
        </p:txBody>
      </p:sp>
    </p:spTree>
    <p:extLst>
      <p:ext uri="{BB962C8B-B14F-4D97-AF65-F5344CB8AC3E}">
        <p14:creationId xmlns:p14="http://schemas.microsoft.com/office/powerpoint/2010/main" val="2955045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1128007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26:3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จงอาศัยในแผ่นดินนี้สักระยะหนึ่ง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เพื่อเราจะอยู่ช่วยเจ้าและอวยพรเจ้า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เพราะเราจะยกดินแดนทั้งหมดนี้ให้แก่เจ้ากับลูกหลานของเจ้า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67477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2236003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และจะทำให้คำปฏิญาณ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ที่เราได้สาบานไว้กับอับราฮัม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บิดาของเจ้าสำเร็จ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688986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26DA8A60-1DEC-0480-7437-943BD4B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41589-6B11-C89A-D497-3A49563FB78A}"/>
              </a:ext>
            </a:extLst>
          </p:cNvPr>
          <p:cNvSpPr txBox="1"/>
          <p:nvPr/>
        </p:nvSpPr>
        <p:spPr>
          <a:xfrm>
            <a:off x="696266" y="1682006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26:12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อิสอัคปลูกพืชผลในดินแดนนั้น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และในปีเดียวกันก็เก็บเกี่ยวได้ร้อยเท่า เพราะองค์พระผู้เป็นเจ้าทรงอวยพรเขา</a:t>
            </a:r>
          </a:p>
        </p:txBody>
      </p:sp>
    </p:spTree>
    <p:extLst>
      <p:ext uri="{BB962C8B-B14F-4D97-AF65-F5344CB8AC3E}">
        <p14:creationId xmlns:p14="http://schemas.microsoft.com/office/powerpoint/2010/main" val="2693109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47F87CA6-FE82-33D6-C3D0-C6ECD149A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9F3C38F4-CFCF-2670-9D8D-2918B61FE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44878-5DB8-0DFF-84F9-E95A2E978CF2}"/>
              </a:ext>
            </a:extLst>
          </p:cNvPr>
          <p:cNvSpPr txBox="1"/>
          <p:nvPr/>
        </p:nvSpPr>
        <p:spPr>
          <a:xfrm>
            <a:off x="673964" y="230290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3:9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พวกเจ้าทั้งชาติตกอยู่ใต้คำสาปแช่ง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เพราะเจ้าโกงเรา”</a:t>
            </a:r>
          </a:p>
        </p:txBody>
      </p:sp>
    </p:spTree>
    <p:extLst>
      <p:ext uri="{BB962C8B-B14F-4D97-AF65-F5344CB8AC3E}">
        <p14:creationId xmlns:p14="http://schemas.microsoft.com/office/powerpoint/2010/main" val="229259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F997F26E-FBDE-A95F-4131-E22E5D67E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9C711-AD23-8401-3408-17644FB0407E}"/>
              </a:ext>
            </a:extLst>
          </p:cNvPr>
          <p:cNvSpPr txBox="1"/>
          <p:nvPr/>
        </p:nvSpPr>
        <p:spPr>
          <a:xfrm>
            <a:off x="673964" y="174890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พระยาห์เวห์ผู้ทรงฤทธิ์ตรัสว่า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“จงนำสิบลดมายังคลังพระวิหารให้ครบ เพื่อจะมีอาหารในพระนิเวศของเรา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401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0A2DB82D-9627-C87A-D3F4-5DBB62492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94272-3FBC-3305-3B5A-5673E78DFFF9}"/>
              </a:ext>
            </a:extLst>
          </p:cNvPr>
          <p:cNvSpPr txBox="1"/>
          <p:nvPr/>
        </p:nvSpPr>
        <p:spPr>
          <a:xfrm>
            <a:off x="673964" y="188272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จงลองดูเราในข้อนี้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มีหรือที่เราจะไม่เปิดประตูฟ้าสวรรค์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เทพรมาให้เจ้าอย่างเหลือล้น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จนไม่มีที่จะเก็บ”</a:t>
            </a:r>
          </a:p>
        </p:txBody>
      </p:sp>
    </p:spTree>
    <p:extLst>
      <p:ext uri="{BB962C8B-B14F-4D97-AF65-F5344CB8AC3E}">
        <p14:creationId xmlns:p14="http://schemas.microsoft.com/office/powerpoint/2010/main" val="403049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EFA72F8D-B718-97DB-0F53-2A215FB7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C1918-783C-0B34-1F17-95F854E3CABF}"/>
              </a:ext>
            </a:extLst>
          </p:cNvPr>
          <p:cNvSpPr txBox="1"/>
          <p:nvPr/>
        </p:nvSpPr>
        <p:spPr>
          <a:xfrm>
            <a:off x="673964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3:11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พระยาห์เวห์ผู้ทรงฤทธิ์ตรัสว่า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“เราจะป้องกันไม่ให้แมลงมากัดกิน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พืชพันธุ์ของเจ้า และผลองุ่น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ในสวนของเจ้าจะไม่ร่วงก่อนสุก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544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DB650DEF-D927-6A94-9822-87EADB97C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A3F8D-62C1-E8D3-323E-4FB4620CAEE4}"/>
              </a:ext>
            </a:extLst>
          </p:cNvPr>
          <p:cNvSpPr txBox="1"/>
          <p:nvPr/>
        </p:nvSpPr>
        <p:spPr>
          <a:xfrm>
            <a:off x="673964" y="183811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	ถวายสิ่งที่เป็นของพระเจ้าแด่พระเจ้า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นำสิบลดทั้งสิ้นมาไว้ในคลัง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มาลาคี 3:10</a:t>
            </a:r>
          </a:p>
        </p:txBody>
      </p:sp>
    </p:spTree>
    <p:extLst>
      <p:ext uri="{BB962C8B-B14F-4D97-AF65-F5344CB8AC3E}">
        <p14:creationId xmlns:p14="http://schemas.microsoft.com/office/powerpoint/2010/main" val="386091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02A533A8-FAC4-270E-B749-C7A98D207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63B97-6293-514C-EAA6-0D12A403647A}"/>
              </a:ext>
            </a:extLst>
          </p:cNvPr>
          <p:cNvSpPr txBox="1"/>
          <p:nvPr/>
        </p:nvSpPr>
        <p:spPr>
          <a:xfrm>
            <a:off x="673964" y="174890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มาลาคี 3:10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พระยาห์เวห์ผู้ทรงฤทธิ์ตรัสว่า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“จงนำสิบลดมายังคลังพระวิหารให้ครบ เพื่อจะมีอาหารในพระนิเวศของเรา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12189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871</Words>
  <Application>Microsoft Office PowerPoint</Application>
  <PresentationFormat>Widescreen</PresentationFormat>
  <Paragraphs>120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92</cp:revision>
  <dcterms:created xsi:type="dcterms:W3CDTF">2023-01-26T04:54:13Z</dcterms:created>
  <dcterms:modified xsi:type="dcterms:W3CDTF">2023-12-07T04:33:19Z</dcterms:modified>
</cp:coreProperties>
</file>