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355" r:id="rId4"/>
    <p:sldId id="363" r:id="rId5"/>
    <p:sldId id="364" r:id="rId6"/>
    <p:sldId id="357" r:id="rId7"/>
    <p:sldId id="358" r:id="rId8"/>
    <p:sldId id="359" r:id="rId9"/>
    <p:sldId id="360" r:id="rId10"/>
    <p:sldId id="361" r:id="rId11"/>
    <p:sldId id="365" r:id="rId12"/>
    <p:sldId id="366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10" r:id="rId55"/>
    <p:sldId id="409" r:id="rId56"/>
    <p:sldId id="411" r:id="rId57"/>
    <p:sldId id="412" r:id="rId5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142"/>
    <a:srgbClr val="002346"/>
    <a:srgbClr val="00172E"/>
    <a:srgbClr val="003366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E1B8A-35FC-4D98-AE74-572991E3ED62}" v="16" dt="2023-11-02T10:43:32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25/11/66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25/11/66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25/11/66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25/11/66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25/11/66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25/11/66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25/11/66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25/11/66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25/11/66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25/11/66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25/11/66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25/11/66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on a mountain with arms outstretched&#10;&#10;Description automatically generated">
            <a:extLst>
              <a:ext uri="{FF2B5EF4-FFF2-40B4-BE49-F238E27FC236}">
                <a16:creationId xmlns:a16="http://schemas.microsoft.com/office/drawing/2014/main" id="{E7362D91-084A-BE38-9EBF-9D5575FC4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15" cy="68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4BCFC0AD-EFF7-B3AA-EB40-5C585EADA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77072" y="962960"/>
            <a:ext cx="11414928" cy="60631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9:11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พระองค์จะทรงให้ท่านมั่งคั่งในทุกด้านเพื่อท่านจะสามารถเอื้อเฟื้อเผื่อแผ่ได้ในทุกโอกาส และโดยทางเราความเอื้อเฟื้อเผื่อแผ่ของท่านส่งผลให้มีการขอบพระคุณพระเจ้า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306470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3964" y="2302907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	ความสามารถ พระคุณ และความไพบูลย์ของพระเจ้า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1.1	พระเจ้าทรงสามารถ - เอเฟซัส 3:20</a:t>
            </a:r>
          </a:p>
        </p:txBody>
      </p:sp>
    </p:spTree>
    <p:extLst>
      <p:ext uri="{BB962C8B-B14F-4D97-AF65-F5344CB8AC3E}">
        <p14:creationId xmlns:p14="http://schemas.microsoft.com/office/powerpoint/2010/main" val="355826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3964" y="1194912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เอเฟซัส 3:20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ดนี้ขอเทิดพระเกียรติพระองค์ผู้ทรงสามารถกระทำเกินกว่าที่เราจะทูลขอหรือคาดคิดได้ตามฤทธานุภาพของพระองค์ซึ่งกระทำการอยู่ภายในเรา</a:t>
            </a:r>
          </a:p>
        </p:txBody>
      </p:sp>
    </p:spTree>
    <p:extLst>
      <p:ext uri="{BB962C8B-B14F-4D97-AF65-F5344CB8AC3E}">
        <p14:creationId xmlns:p14="http://schemas.microsoft.com/office/powerpoint/2010/main" val="3518679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3964" y="1064284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1.2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พระคุณอันล้นเหลือของพระเจ้า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1.2.1	ความโปรดปรานทุกประการ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กับบรรดาคนที่เราจำเป็น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ต้องได้รับความโปรดปราน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สุภาษิต 3:4</a:t>
            </a:r>
          </a:p>
        </p:txBody>
      </p:sp>
    </p:spTree>
    <p:extLst>
      <p:ext uri="{BB962C8B-B14F-4D97-AF65-F5344CB8AC3E}">
        <p14:creationId xmlns:p14="http://schemas.microsoft.com/office/powerpoint/2010/main" val="355365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3964" y="1064284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สุภาษิต 3:4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แล้วเจ้าจะได้รับความโปรดปราน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และมีชื่อเสียงดี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ทั้งในสายพระเนตรพระเจ้า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และในสายตามนุษย์</a:t>
            </a:r>
          </a:p>
        </p:txBody>
      </p:sp>
    </p:spTree>
    <p:extLst>
      <p:ext uri="{BB962C8B-B14F-4D97-AF65-F5344CB8AC3E}">
        <p14:creationId xmlns:p14="http://schemas.microsoft.com/office/powerpoint/2010/main" val="314214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3964" y="2498852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1.2.2	พระคุณ คือความสามารถ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ที่เหนือธรรมชาติจากพระเจ้า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เฉลยธรรมบัญญัติ 8:18</a:t>
            </a:r>
          </a:p>
        </p:txBody>
      </p:sp>
    </p:spTree>
    <p:extLst>
      <p:ext uri="{BB962C8B-B14F-4D97-AF65-F5344CB8AC3E}">
        <p14:creationId xmlns:p14="http://schemas.microsoft.com/office/powerpoint/2010/main" val="404706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3964" y="1129599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เฉลยธรรมบัญญัติ 8:18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แต่จงระลึกว่า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พระยาห์เวห์พระเจ้าของท่าน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คือผู้ประทานความสามารถ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ที่ทำให้ท่านมั่งมี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5537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3964" y="2498852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เป็นการยืนยันพันธสัญญา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ที่ทรงให้ไว้กับบรรพบุรุษของท่าน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ดังที่เป็นอยู่ขณะนี้</a:t>
            </a:r>
          </a:p>
        </p:txBody>
      </p:sp>
    </p:spTree>
    <p:extLst>
      <p:ext uri="{BB962C8B-B14F-4D97-AF65-F5344CB8AC3E}">
        <p14:creationId xmlns:p14="http://schemas.microsoft.com/office/powerpoint/2010/main" val="96566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3964" y="119491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	เราจะดำเนินในพระคุณอันล้นเหลือของพระเจ้าได้อย่างไร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2.1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ดำเนินในพระคุณของพระเจ้า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โดยการเชื่อฟัง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ฉธบ 8:1, โรม 16:19, 1 เปโตร 1:22</a:t>
            </a:r>
          </a:p>
        </p:txBody>
      </p:sp>
    </p:spTree>
    <p:extLst>
      <p:ext uri="{BB962C8B-B14F-4D97-AF65-F5344CB8AC3E}">
        <p14:creationId xmlns:p14="http://schemas.microsoft.com/office/powerpoint/2010/main" val="3536590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55303" y="1655603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เฉลยธรรมบัญญัติ 8:1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จงใส่ใจปฏิบัติตามพระบัญชาทุกประการซึ่งข้าพเจ้าแจ้งท่านในวันนี้ เพื่อท่าน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จะมีชีวิตอยู่และทวีจำนวนขึ้น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8965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person&#10;&#10;Description automatically generated">
            <a:extLst>
              <a:ext uri="{FF2B5EF4-FFF2-40B4-BE49-F238E27FC236}">
                <a16:creationId xmlns:a16="http://schemas.microsoft.com/office/drawing/2014/main" id="{B1E178F1-C89A-5338-D7A1-05CECF118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C98580-E630-A361-B0B5-29C59B2F6E7B}"/>
              </a:ext>
            </a:extLst>
          </p:cNvPr>
          <p:cNvSpPr txBox="1"/>
          <p:nvPr/>
        </p:nvSpPr>
        <p:spPr>
          <a:xfrm>
            <a:off x="176437" y="2642908"/>
            <a:ext cx="12167420" cy="261994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9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ตอนที่ </a:t>
            </a:r>
            <a:r>
              <a:rPr lang="en-US" sz="9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th-TH" sz="9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พระคุณสู่ความเจริญรุ่งเรือง</a:t>
            </a:r>
          </a:p>
        </p:txBody>
      </p:sp>
    </p:spTree>
    <p:extLst>
      <p:ext uri="{BB962C8B-B14F-4D97-AF65-F5344CB8AC3E}">
        <p14:creationId xmlns:p14="http://schemas.microsoft.com/office/powerpoint/2010/main" val="33451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77072" y="2405544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และเข้าไปยึดครองดินแดน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ซึ่งองค์พระผู้เป็นเจ้าทรงสัญญา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ไว้กับบรรพบุรุษของท่าน</a:t>
            </a:r>
          </a:p>
        </p:txBody>
      </p:sp>
    </p:spTree>
    <p:extLst>
      <p:ext uri="{BB962C8B-B14F-4D97-AF65-F5344CB8AC3E}">
        <p14:creationId xmlns:p14="http://schemas.microsoft.com/office/powerpoint/2010/main" val="3136314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77072" y="119491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โรม 16:19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คนทั้งปวงได้ยินถึงความเชื่อฟัง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ของท่านทั้งหลายแล้ว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ข้าพเจ้าจึงชื่นชมยินดีในพวกท่าน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อย่างยิ่ง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8766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77072" y="3080845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แต่ข้าพเจ้าก็อยากให้ท่านฉลาด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ในทางที่ดีและไม่ประสีประสาในทางชั่ว</a:t>
            </a:r>
          </a:p>
        </p:txBody>
      </p:sp>
    </p:spTree>
    <p:extLst>
      <p:ext uri="{BB962C8B-B14F-4D97-AF65-F5344CB8AC3E}">
        <p14:creationId xmlns:p14="http://schemas.microsoft.com/office/powerpoint/2010/main" val="3584380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55774" y="111093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เปโตร 1:22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บัดนี้เมื่อท่านได้ชำระตัวให้บริสุทธิ์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ด้วยการเชื่อฟังความจริง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เพื่อจะรักพี่น้องอย่างจริงใจแล้ว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ก็จงรักกันอย่างลึกซึ้งด้วยใจจริง</a:t>
            </a:r>
          </a:p>
        </p:txBody>
      </p:sp>
    </p:spTree>
    <p:extLst>
      <p:ext uri="{BB962C8B-B14F-4D97-AF65-F5344CB8AC3E}">
        <p14:creationId xmlns:p14="http://schemas.microsoft.com/office/powerpoint/2010/main" val="1267732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55774" y="2772928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2.1.1	เริ่มต้นด้วยการเชื่อฟัง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- 2 โครินธ์ 9:6-7</a:t>
            </a:r>
          </a:p>
        </p:txBody>
      </p:sp>
    </p:spTree>
    <p:extLst>
      <p:ext uri="{BB962C8B-B14F-4D97-AF65-F5344CB8AC3E}">
        <p14:creationId xmlns:p14="http://schemas.microsoft.com/office/powerpoint/2010/main" val="329526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77072" y="119491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9:6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จงจำไว้ว่าผู้ที่หว่านอย่างตระหนี่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ก็จะเก็บเกี่ยวได้น้อย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ผู้ที่หว่านด้วยใจกว้างขวาง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ก็จะเก็บเกี่ยวได้มาก</a:t>
            </a:r>
          </a:p>
        </p:txBody>
      </p:sp>
    </p:spTree>
    <p:extLst>
      <p:ext uri="{BB962C8B-B14F-4D97-AF65-F5344CB8AC3E}">
        <p14:creationId xmlns:p14="http://schemas.microsoft.com/office/powerpoint/2010/main" val="4049149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77072" y="1748909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9:7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แต่ละคนควรให้ตามที่คิดหมายไว้ในใจ ไม่ใช่อย่างลังเลหรือเพราะถูกผลักดัน เพราะพระเจ้าทรงรักผู้ที่ให้ด้วยใจยินดี</a:t>
            </a:r>
          </a:p>
        </p:txBody>
      </p:sp>
    </p:spTree>
    <p:extLst>
      <p:ext uri="{BB962C8B-B14F-4D97-AF65-F5344CB8AC3E}">
        <p14:creationId xmlns:p14="http://schemas.microsoft.com/office/powerpoint/2010/main" val="3591156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2265585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2.1.2	เมื่อเราเชื่อฟังพระเจ้า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ให้ดำเนินตามหลักการฝ่ายวิญญาณ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ที่พระเจ้าทรงใช้เพื่อเพิ่มพูนให้กับเรา</a:t>
            </a:r>
          </a:p>
        </p:txBody>
      </p:sp>
    </p:spTree>
    <p:extLst>
      <p:ext uri="{BB962C8B-B14F-4D97-AF65-F5344CB8AC3E}">
        <p14:creationId xmlns:p14="http://schemas.microsoft.com/office/powerpoint/2010/main" val="4292992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2265585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2.2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ดำเนินในพระคุณของพระเจ้า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โดยความเชื่อ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โรม 5:2</a:t>
            </a:r>
          </a:p>
        </p:txBody>
      </p:sp>
    </p:spTree>
    <p:extLst>
      <p:ext uri="{BB962C8B-B14F-4D97-AF65-F5344CB8AC3E}">
        <p14:creationId xmlns:p14="http://schemas.microsoft.com/office/powerpoint/2010/main" val="387435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02427" y="1041511"/>
            <a:ext cx="11414928" cy="60631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โรม 5:2</a:t>
            </a: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โดยทางพระองค์</a:t>
            </a: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เราจึงได้เข้าในร่มพระคุณที่เรายืนอยู่นี้ด้วยความเชื่อ และเราจึงชื่นชมยินดี</a:t>
            </a: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ในความหวังที่จะได้มีส่วน</a:t>
            </a: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ในพระเกียรติสิริของพระเจ้า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260491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52B2650C-8E3F-4324-8BAD-A42516D22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5491AF-E44C-1C23-5D77-FF4B05DD7F4F}"/>
              </a:ext>
            </a:extLst>
          </p:cNvPr>
          <p:cNvSpPr txBox="1"/>
          <p:nvPr/>
        </p:nvSpPr>
        <p:spPr>
          <a:xfrm>
            <a:off x="673964" y="119491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จงจำไว้ว่าผู้ที่หว่านอย่างตระหนี่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ก็จะเก็บเกี่ยวได้น้อย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ผู้ที่หว่านด้วยใจกว้างขวาง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ก็จะเก็บเกี่ยวได้มาก</a:t>
            </a:r>
          </a:p>
        </p:txBody>
      </p:sp>
    </p:spTree>
    <p:extLst>
      <p:ext uri="{BB962C8B-B14F-4D97-AF65-F5344CB8AC3E}">
        <p14:creationId xmlns:p14="http://schemas.microsoft.com/office/powerpoint/2010/main" val="3381777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2819583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2.2.1	เชื่อในพระคุณของพระเจ้า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- 2 โครินธ์ 9:8</a:t>
            </a:r>
          </a:p>
        </p:txBody>
      </p:sp>
    </p:spTree>
    <p:extLst>
      <p:ext uri="{BB962C8B-B14F-4D97-AF65-F5344CB8AC3E}">
        <p14:creationId xmlns:p14="http://schemas.microsoft.com/office/powerpoint/2010/main" val="2867391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2414441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2.2.2	ถ้าท่านถวายเพื่อที่จะเป็นพระพรให้แก่ผู้อื่น ก็ให้เชื่อในพระคุณของพระเจ้าว่าพระองค์จะทรงทำให้ท่านเจริญรุ่งเรือง</a:t>
            </a:r>
          </a:p>
        </p:txBody>
      </p:sp>
    </p:spTree>
    <p:extLst>
      <p:ext uri="{BB962C8B-B14F-4D97-AF65-F5344CB8AC3E}">
        <p14:creationId xmlns:p14="http://schemas.microsoft.com/office/powerpoint/2010/main" val="1926775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3522437"/>
            <a:ext cx="11414928" cy="123110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9:8</a:t>
            </a:r>
          </a:p>
        </p:txBody>
      </p:sp>
    </p:spTree>
    <p:extLst>
      <p:ext uri="{BB962C8B-B14F-4D97-AF65-F5344CB8AC3E}">
        <p14:creationId xmlns:p14="http://schemas.microsoft.com/office/powerpoint/2010/main" val="3927946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1104427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และพระเจ้าทรงสามารถประทานพระคุณทุกประการอย่างล้นเหลือแก่ท่าน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เพื่อว่าท่านจะมีทุกอย่างที่จำเป็น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อยู่ทุกเวลา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3543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3170458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และท่านจะมีล้นเหลือสำหรับการดี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ทุกอย่าง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2712817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1104427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และพระเจ้าทรงสามารถประทานพระคุณทุกประการอย่างล้นเหลือแก่ท่าน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เพื่อว่าท่านจะมีทุกอย่างที่จำเป็น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อยู่ทุกเวลา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3976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2947173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3.1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จากไม่มีอาหารจนมีเหลือเฟือ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- 1 พงศ์กษัตริย์ 17:8-16</a:t>
            </a:r>
          </a:p>
        </p:txBody>
      </p:sp>
    </p:spTree>
    <p:extLst>
      <p:ext uri="{BB962C8B-B14F-4D97-AF65-F5344CB8AC3E}">
        <p14:creationId xmlns:p14="http://schemas.microsoft.com/office/powerpoint/2010/main" val="3067863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2350645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พงศ์กษัตริย์ 17:8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แล้วพระดำรัสขององค์พระผู้เป็นเจ้า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มาถึงเอลียาห์ว่า</a:t>
            </a:r>
          </a:p>
        </p:txBody>
      </p:sp>
    </p:spTree>
    <p:extLst>
      <p:ext uri="{BB962C8B-B14F-4D97-AF65-F5344CB8AC3E}">
        <p14:creationId xmlns:p14="http://schemas.microsoft.com/office/powerpoint/2010/main" val="2892583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1669058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พงศ์กษัตริย์ 17:9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“จงไปอาศัยอยู่ที่เมืองศาเรฟัทในไซดอน เราได้สั่งหญิงม่ายคนหนึ่งที่นั่น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ให้เลี้ยงดูเจ้า”</a:t>
            </a:r>
          </a:p>
        </p:txBody>
      </p:sp>
    </p:spTree>
    <p:extLst>
      <p:ext uri="{BB962C8B-B14F-4D97-AF65-F5344CB8AC3E}">
        <p14:creationId xmlns:p14="http://schemas.microsoft.com/office/powerpoint/2010/main" val="4239769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1010703"/>
            <a:ext cx="11414928" cy="60631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พงศ์กษัตริย์ 17:10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เอลียาห์จึงไปยังศาเรฟัท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เมื่อมาถึงประตูเมือง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ก็เห็นหญิงม่ายคนหนึ่งกำลังเก็บฟืน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เขาจึงเรียกนางและร้องขอว่า “ช่วยเอาน้ำใส่เหยือกมาให้เราดื่มสักนิดได้ไหม?”</a:t>
            </a:r>
          </a:p>
        </p:txBody>
      </p:sp>
    </p:spTree>
    <p:extLst>
      <p:ext uri="{BB962C8B-B14F-4D97-AF65-F5344CB8AC3E}">
        <p14:creationId xmlns:p14="http://schemas.microsoft.com/office/powerpoint/2010/main" val="283256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EF2B999B-46C6-5281-5241-8F91D5D09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3964" y="2302907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ในข้อ 6 คำกรีกสำหรับใจกว้างขวางหมายถึง “ให้ด้วยพระพร” กำลังพูดถึงการมีใจที่จะอวยพรผู้อื่นโดยการให้ </a:t>
            </a:r>
          </a:p>
        </p:txBody>
      </p:sp>
    </p:spTree>
    <p:extLst>
      <p:ext uri="{BB962C8B-B14F-4D97-AF65-F5344CB8AC3E}">
        <p14:creationId xmlns:p14="http://schemas.microsoft.com/office/powerpoint/2010/main" val="2703927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2223056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พงศ์กษัตริย์ 17:11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ขณะที่หญิงนั้นจะไปเอามา เขาบอกนางว่า “โปรดช่วยเอาขนมปังมาให้สักชิ้นด้วย”</a:t>
            </a:r>
          </a:p>
        </p:txBody>
      </p:sp>
    </p:spTree>
    <p:extLst>
      <p:ext uri="{BB962C8B-B14F-4D97-AF65-F5344CB8AC3E}">
        <p14:creationId xmlns:p14="http://schemas.microsoft.com/office/powerpoint/2010/main" val="2319803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1274547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พงศ์กษัตริย์ 17:12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หญิงนั้นตอบว่า “พระยาห์เวห์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พระเจ้าของท่านทรงพระชนม์อยู่แน่ฉันใด ดิฉันไม่มีขนมปังเลยสักชิ้นฉันนั้น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มีเพียงแป้งหยิบมือเดียวในหม้อ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0743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2393177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กับน้ำมันก้นไห นี่ก็กำลังเก็บฟืน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จะเอาไปทำอาหารกินกับลูกชาย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จากนั้นก็จะต้องอดตาย”</a:t>
            </a:r>
          </a:p>
        </p:txBody>
      </p:sp>
    </p:spTree>
    <p:extLst>
      <p:ext uri="{BB962C8B-B14F-4D97-AF65-F5344CB8AC3E}">
        <p14:creationId xmlns:p14="http://schemas.microsoft.com/office/powerpoint/2010/main" val="3992956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946905"/>
            <a:ext cx="11414928" cy="60631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พงศ์กษัตริย์ 17:13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เอลียาห์กล่าวกับนางว่า “อย่ากลัวเลย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กลับบ้านไปทำตามที่เจ้าว่าเถิด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แต่ทำขนมชิ้นเล็กๆ มาให้เราก่อน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จากนั้นจึงทำอาหารให้ตัวเจ้า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กับลูกชายของเจ้า</a:t>
            </a:r>
          </a:p>
        </p:txBody>
      </p:sp>
    </p:spTree>
    <p:extLst>
      <p:ext uri="{BB962C8B-B14F-4D97-AF65-F5344CB8AC3E}">
        <p14:creationId xmlns:p14="http://schemas.microsoft.com/office/powerpoint/2010/main" val="12126979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1104429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พงศ์กษัตริย์ 17:14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เพราะพระยาห์เวห์พระเจ้าแห่งอิสราเอลตรัสว่า ‘จะมีแป้งไม่ขาดหม้อ น้ำมัน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ไม่ขาดไห จนถึงวันที่องค์พระผู้เป็นเจ้า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ให้ฝนตกลงมาบนดินแดนนี้’ ”</a:t>
            </a:r>
          </a:p>
        </p:txBody>
      </p:sp>
    </p:spTree>
    <p:extLst>
      <p:ext uri="{BB962C8B-B14F-4D97-AF65-F5344CB8AC3E}">
        <p14:creationId xmlns:p14="http://schemas.microsoft.com/office/powerpoint/2010/main" val="70340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1658426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พงศ์กษัตริย์ 17:15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หญิงม่ายนั้นจึงไปทำตามที่เอลียาห์สั่ง แล้วก็มีอาหารทุกวันไม่ขาด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สำหรับเอลียาห์และนางกับครอบครัว</a:t>
            </a:r>
          </a:p>
        </p:txBody>
      </p:sp>
    </p:spTree>
    <p:extLst>
      <p:ext uri="{BB962C8B-B14F-4D97-AF65-F5344CB8AC3E}">
        <p14:creationId xmlns:p14="http://schemas.microsoft.com/office/powerpoint/2010/main" val="25466884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1104428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พงศ์กษัตริย์ 17:16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เพราะมีแป้งไม่ขาดหม้อ น้ำมันไม่ขาดไห เป็นจริงตามพระดำรัส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ขององค์พระผู้เป็นเจ้า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ที่ตรัสผ่านทางเอลียาห์</a:t>
            </a:r>
          </a:p>
        </p:txBody>
      </p:sp>
    </p:spTree>
    <p:extLst>
      <p:ext uri="{BB962C8B-B14F-4D97-AF65-F5344CB8AC3E}">
        <p14:creationId xmlns:p14="http://schemas.microsoft.com/office/powerpoint/2010/main" val="477190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2212423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3.2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จากพันธนาการแห่งหนี้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สู่ความอุดมสมบูรณ์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พงศ์กษัตริย์ 4:1-7</a:t>
            </a:r>
          </a:p>
        </p:txBody>
      </p:sp>
    </p:spTree>
    <p:extLst>
      <p:ext uri="{BB962C8B-B14F-4D97-AF65-F5344CB8AC3E}">
        <p14:creationId xmlns:p14="http://schemas.microsoft.com/office/powerpoint/2010/main" val="1743900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1679690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พงศ์กษัตริย์ 4:1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มีภรรยาของผู้เผยพระวจนะคนหนึ่ง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มาร้องต่อเอลีชาว่า “ผู้รับใช้ของท่าน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ผู้เป็นสามีของดิฉันเสียชีวิตแล้ว 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747964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1732854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ท่านก็ทราบว่าเขายำเกรง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องค์พระผู้เป็นเจ้า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ตอนนี้เจ้าหนี้จะมายึดลูกชายสองคน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ของดิฉันไปเป็นทาส”</a:t>
            </a:r>
          </a:p>
        </p:txBody>
      </p:sp>
    </p:spTree>
    <p:extLst>
      <p:ext uri="{BB962C8B-B14F-4D97-AF65-F5344CB8AC3E}">
        <p14:creationId xmlns:p14="http://schemas.microsoft.com/office/powerpoint/2010/main" val="147050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8706C8C5-4E49-B552-D06B-A818B64A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3964" y="1748909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9:7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แต่ละคนควรให้ตามที่คิดหมายไว้ในใจ ไม่ใช่อย่างลังเลหรือเพราะถูกผลักดัน เพราะพระเจ้าทรงรักผู้ที่ให้ด้วยใจยินดี</a:t>
            </a:r>
          </a:p>
        </p:txBody>
      </p:sp>
    </p:spTree>
    <p:extLst>
      <p:ext uri="{BB962C8B-B14F-4D97-AF65-F5344CB8AC3E}">
        <p14:creationId xmlns:p14="http://schemas.microsoft.com/office/powerpoint/2010/main" val="3016350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119491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พงศ์กษัตริย์ 4:2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เอลีชาตอบว่า “เราจะช่วยอะไรได้บ้าง?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ที่บ้านของเจ้ามีอะไรบ้างล่ะ?”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นางตอบว่า “ไม่มีอะไรเลยนอกจาก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น้ำมันเพียงเล็กน้อย”</a:t>
            </a:r>
          </a:p>
        </p:txBody>
      </p:sp>
    </p:spTree>
    <p:extLst>
      <p:ext uri="{BB962C8B-B14F-4D97-AF65-F5344CB8AC3E}">
        <p14:creationId xmlns:p14="http://schemas.microsoft.com/office/powerpoint/2010/main" val="30163367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2302907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พงศ์กษัตริย์ 4:3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เอลีชากล่าวว่า “จงไปขอไหเปล่า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จากเพื่อนบ้านทุกคน จงขอมาหลายๆ ใบ</a:t>
            </a:r>
          </a:p>
        </p:txBody>
      </p:sp>
    </p:spTree>
    <p:extLst>
      <p:ext uri="{BB962C8B-B14F-4D97-AF65-F5344CB8AC3E}">
        <p14:creationId xmlns:p14="http://schemas.microsoft.com/office/powerpoint/2010/main" val="4576305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1748910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พงศ์กษัตริย์ 4:4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แล้วเข้าไปในบ้านกับลูก ปิดประตู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เทน้ำมันลงไหทุกใบ พอเต็มใบหนึ่ง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ก็ยกไปตั้งไว้ต่างหาก</a:t>
            </a:r>
          </a:p>
        </p:txBody>
      </p:sp>
    </p:spTree>
    <p:extLst>
      <p:ext uri="{BB962C8B-B14F-4D97-AF65-F5344CB8AC3E}">
        <p14:creationId xmlns:p14="http://schemas.microsoft.com/office/powerpoint/2010/main" val="14583141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473501" y="1738279"/>
            <a:ext cx="11786923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พงศ์กษัตริย์ 4:5</a:t>
            </a:r>
          </a:p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นางก็กลับไปที่บ้านและปิดประตู บุตรชายของนางนำไหมาให้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นางก็เทน้ำมัน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09716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473501" y="1194911"/>
            <a:ext cx="11786923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พงศ์กษัตริย์ 4: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เมื่อไหทุกใบเต็ม นางบอกลูกชายว่า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“เอาไหมาให้แม่อีกใบสิ”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ลูกชายตอบว่า “ไม่มีเหลือแล้ว”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น้ำมันก็หยุดไหล</a:t>
            </a:r>
          </a:p>
        </p:txBody>
      </p:sp>
    </p:spTree>
    <p:extLst>
      <p:ext uri="{BB962C8B-B14F-4D97-AF65-F5344CB8AC3E}">
        <p14:creationId xmlns:p14="http://schemas.microsoft.com/office/powerpoint/2010/main" val="16295836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119491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พงศ์กษัตริย์ 4:7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นางจึงไปแจ้งเอลีชาคนของพระเจ้า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และเขากล่าวว่า “จงไปขายน้ำมัน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เอาเงินใช้หนี้ ส่วนที่เหลือเจ้ากับลูกๆ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เก็บไว้เลี้ยงชีวิต”</a:t>
            </a:r>
          </a:p>
        </p:txBody>
      </p:sp>
    </p:spTree>
    <p:extLst>
      <p:ext uri="{BB962C8B-B14F-4D97-AF65-F5344CB8AC3E}">
        <p14:creationId xmlns:p14="http://schemas.microsoft.com/office/powerpoint/2010/main" val="13794866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4435" y="1674482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3.3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หญิงม่ายทั้งสองคน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ต้องวางใจในพระเจ้า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และทำตามที่พระเจ้าบัญชาให้พวกเขาทำเพื่อให้ได้รับการเพิ่มพูน</a:t>
            </a:r>
          </a:p>
        </p:txBody>
      </p:sp>
    </p:spTree>
    <p:extLst>
      <p:ext uri="{BB962C8B-B14F-4D97-AF65-F5344CB8AC3E}">
        <p14:creationId xmlns:p14="http://schemas.microsoft.com/office/powerpoint/2010/main" val="38549896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on a mountain with arms outstretched&#10;&#10;Description automatically generated">
            <a:extLst>
              <a:ext uri="{FF2B5EF4-FFF2-40B4-BE49-F238E27FC236}">
                <a16:creationId xmlns:a16="http://schemas.microsoft.com/office/drawing/2014/main" id="{E7362D91-084A-BE38-9EBF-9D5575FC4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15" cy="68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5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972152E8-C4FF-01F6-4781-B0F88E033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3963" y="1194911"/>
            <a:ext cx="12191999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9:8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และพระเจ้าทรงสามารถประทานพระคุณ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ทุกประการอย่างล้นเหลือแก่ท่าน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เพื่อว่าท่านจะมีทุกอย่างที่จำเป็น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อยู่ทุกเวลา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754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32FEE8DC-8045-A0CE-26B9-3FC5D3A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3964" y="2856905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และท่านจะมีล้นเหลือ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สำหรับการดีทุกอย่าง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24407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29259F78-F964-7574-1C74-DF1767BBE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77072" y="1802073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9:9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เหมือนที่มีเขียนไว้ว่า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“เขาได้แจกจ่ายให้คนยากจน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ความชอบธรรมของเขาดำรงอยู่นิรันดร์”</a:t>
            </a:r>
          </a:p>
        </p:txBody>
      </p:sp>
    </p:spTree>
    <p:extLst>
      <p:ext uri="{BB962C8B-B14F-4D97-AF65-F5344CB8AC3E}">
        <p14:creationId xmlns:p14="http://schemas.microsoft.com/office/powerpoint/2010/main" val="114775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ECAC0250-178B-8F59-720D-D730CA3D4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77072" y="1058650"/>
            <a:ext cx="11414928" cy="60631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9:10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บัดนี้พระองค์ผู้ประทานเมล็ดแก่ผู้หว่านประทานอาหารแก่ผู้คน จะประทาน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และเพิ่มพูนยุ้งฉางของท่านเช่นกัน</a:t>
            </a: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และจะทรงขยายการเก็บเกี่ยว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ความชอบธรรมของท่าน</a:t>
            </a:r>
          </a:p>
        </p:txBody>
      </p:sp>
    </p:spTree>
    <p:extLst>
      <p:ext uri="{BB962C8B-B14F-4D97-AF65-F5344CB8AC3E}">
        <p14:creationId xmlns:p14="http://schemas.microsoft.com/office/powerpoint/2010/main" val="307462525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1501</Words>
  <Application>Microsoft Office PowerPoint</Application>
  <PresentationFormat>Widescreen</PresentationFormat>
  <Paragraphs>187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Angsana New</vt:lpstr>
      <vt:lpstr>Arial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MAMAR</cp:lastModifiedBy>
  <cp:revision>91</cp:revision>
  <dcterms:created xsi:type="dcterms:W3CDTF">2023-01-26T04:54:13Z</dcterms:created>
  <dcterms:modified xsi:type="dcterms:W3CDTF">2023-11-25T13:18:05Z</dcterms:modified>
</cp:coreProperties>
</file>