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63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E1B8A-35FC-4D98-AE74-572991E3ED62}" v="16" dt="2023-11-02T10:43:3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23/11/66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hill with arms outstretched&#10;&#10;Description automatically generated">
            <a:extLst>
              <a:ext uri="{FF2B5EF4-FFF2-40B4-BE49-F238E27FC236}">
                <a16:creationId xmlns:a16="http://schemas.microsoft.com/office/drawing/2014/main" id="{ABD309D0-3B4B-7D55-CDFA-3450D28CA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0" y="0"/>
            <a:ext cx="12202819" cy="68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962960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พระองค์จะทรงให้ท่านมั่งคั่งในทุกด้านเพื่อท่านจะสามารถเอื้อเฟื้อเผื่อแผ่ได้ในทุกโอกาส และโดยทางเราความเอื้อเฟื้อเผื่อแผ่ของท่านส่งผลให้มีการขอบพระคุณพระเจ้า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306470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962960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พระองค์จะทรงให้ท่านมั่งคั่งในทุกด้านเพื่อท่านจะสามารถเอื้อเฟื้อเผื่อแผ่ได้ในทุกโอกาส และโดยทางเราความเอื้อเฟื้อเผื่อแผ่ของท่านส่งผลให้มีการขอบพระคุณพระเจ้า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110475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805678"/>
            <a:ext cx="11414928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พระเจ้าทรงมีใจกว้างขวาง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อย่างมากต่อเรา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B18AD-D47C-EB3C-B778-AEAFA11F5374}"/>
              </a:ext>
            </a:extLst>
          </p:cNvPr>
          <p:cNvSpPr txBox="1"/>
          <p:nvPr/>
        </p:nvSpPr>
        <p:spPr>
          <a:xfrm>
            <a:off x="1514263" y="4160613"/>
            <a:ext cx="10234713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20:1, 15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(ข้อ 1, อาณาจักรสวรรค์เป็นเช่น….)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36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780808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20:1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“ด้วยว่าอาณาจักรสวรรค์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เป็นเช่นเจ้าของสวนซึ่งออกไปแต่เช้า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เพื่อจ้างคนมาทำงานในสวนองุ่นของตน</a:t>
            </a:r>
          </a:p>
        </p:txBody>
      </p:sp>
    </p:spTree>
    <p:extLst>
      <p:ext uri="{BB962C8B-B14F-4D97-AF65-F5344CB8AC3E}">
        <p14:creationId xmlns:p14="http://schemas.microsoft.com/office/powerpoint/2010/main" val="299138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233480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พระเจ้าทรงประทานสิ่งที่จำเป็น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ทุกอย่างแก่ท่าน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ฟีลิปปี 4:19 </a:t>
            </a:r>
          </a:p>
        </p:txBody>
      </p:sp>
    </p:spTree>
    <p:extLst>
      <p:ext uri="{BB962C8B-B14F-4D97-AF65-F5344CB8AC3E}">
        <p14:creationId xmlns:p14="http://schemas.microsoft.com/office/powerpoint/2010/main" val="265705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226810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ฟีลิปปี 4:19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และพระเจ้าของข้าพเจ้า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จะประทานสิ่งที่จำเป็นทุกอย่างแก่ท่านจากความมั่งคั่งอันเลอเลิศของพระองค์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ในพระเยซูคริสต์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259560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233480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พระเจ้าทรงจัดเตรียมทุกสิ่ง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เพื่อความเบิกบานใจของเรา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- 1 ทิโมธี 6:17 </a:t>
            </a:r>
          </a:p>
        </p:txBody>
      </p:sp>
    </p:spTree>
    <p:extLst>
      <p:ext uri="{BB962C8B-B14F-4D97-AF65-F5344CB8AC3E}">
        <p14:creationId xmlns:p14="http://schemas.microsoft.com/office/powerpoint/2010/main" val="222909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17584" y="171701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ทิโมธี 6:17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จงกำชับบรรดาผู้ร่ำรวยในโลกปัจจุบันนี้ไม่ให้หยิ่งทะนง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หรือฝากความหวัง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ไว้กับทรัพย์สมบัติซึ่งไม่จีรังยั่งยืน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56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81379" y="248366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แต่จงหวังใจในพระเจ้า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ผู้ทรงจัดเตรียมทุกสิ่งให้เราอย่างบริบูรณ์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เพื่อความเบิกบานใจของเรา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164705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81379" y="249429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ผู้ที่ให้ด้วยใจยินดี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เป็นสัญญาณถึงใจกว้างขวาง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9:7</a:t>
            </a:r>
          </a:p>
        </p:txBody>
      </p:sp>
    </p:spTree>
    <p:extLst>
      <p:ext uri="{BB962C8B-B14F-4D97-AF65-F5344CB8AC3E}">
        <p14:creationId xmlns:p14="http://schemas.microsoft.com/office/powerpoint/2010/main" val="402059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1EA5AA5F-0D8C-2528-67A8-5379218BA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D1322-E2B1-C2EB-57F5-11A3C404F1E5}"/>
              </a:ext>
            </a:extLst>
          </p:cNvPr>
          <p:cNvSpPr txBox="1"/>
          <p:nvPr/>
        </p:nvSpPr>
        <p:spPr>
          <a:xfrm>
            <a:off x="546374" y="3443437"/>
            <a:ext cx="11414928" cy="137345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ตอนที่ 1 </a:t>
            </a:r>
            <a:r>
              <a:rPr lang="en-US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9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ใจกว้างขวาง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663851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แต่ละคนควรให้ตามที่คิดหมายไว้ในใจ ไม่ใช่อย่างลังเลหรือเพราะถูกผลักดัน เพราะพระเจ้าทรงรักผู้ที่ให้ด้วยใจยินดี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164727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738280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พระประสงค์ของพระเจ้า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สำหรับการเพิ่มพูนคือ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เพื่อที่เราจะสามารถมีใจกว้างขวางได้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- 2 โครินธ์ 9:11</a:t>
            </a:r>
          </a:p>
        </p:txBody>
      </p:sp>
    </p:spTree>
    <p:extLst>
      <p:ext uri="{BB962C8B-B14F-4D97-AF65-F5344CB8AC3E}">
        <p14:creationId xmlns:p14="http://schemas.microsoft.com/office/powerpoint/2010/main" val="2519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81380" y="184460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พระองค์จะทรงให้ท่านมั่งคั่งในทุกด้านเพื่อท่านจะสามารถเอื้อเฟื้อเผื่อแผ่ได้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ในทุกโอกาส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09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51556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และโดยทางเรา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ความเอื้อเฟื้อเผื่อแผ่ของท่าน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ส่งผลให้มีการขอบพระคุณพระเจ้า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71368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3069559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ได้รับพระพรเพื่อเป็นพระพร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12:2</a:t>
            </a:r>
          </a:p>
        </p:txBody>
      </p:sp>
    </p:spTree>
    <p:extLst>
      <p:ext uri="{BB962C8B-B14F-4D97-AF65-F5344CB8AC3E}">
        <p14:creationId xmlns:p14="http://schemas.microsoft.com/office/powerpoint/2010/main" val="390429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12:2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เราจะทำให้เจ้าเป็นชนชาติใหญ่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และเราจะอวยพรเจ้า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เราจะทำให้ชื่อเสียงของเจ้าเลื่องลือ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และเจ้าจะเป็นพร</a:t>
            </a:r>
          </a:p>
        </p:txBody>
      </p:sp>
    </p:spTree>
    <p:extLst>
      <p:ext uri="{BB962C8B-B14F-4D97-AF65-F5344CB8AC3E}">
        <p14:creationId xmlns:p14="http://schemas.microsoft.com/office/powerpoint/2010/main" val="221552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71701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พระเจ้าทรงปรารถนา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ที่จะให้ประชากรของพระองค์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เฉลยธรรมบัญญัติ 15:7-10</a:t>
            </a:r>
          </a:p>
        </p:txBody>
      </p:sp>
    </p:spTree>
    <p:extLst>
      <p:ext uri="{BB962C8B-B14F-4D97-AF65-F5344CB8AC3E}">
        <p14:creationId xmlns:p14="http://schemas.microsoft.com/office/powerpoint/2010/main" val="688992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163014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15:7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หากมีคนยากจนท่ามกลางพี่น้อง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ในเมืองใดของดินแดน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ซึ่งพระยาห์เวห์พระเจ้าของท่าน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กำลังจะประทานแก่ท่าน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1763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82500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อย่านิ่งดูดายหรือไม่ยอมเห็นใจช่วยเหลือเขา</a:t>
            </a:r>
          </a:p>
        </p:txBody>
      </p:sp>
    </p:spTree>
    <p:extLst>
      <p:ext uri="{BB962C8B-B14F-4D97-AF65-F5344CB8AC3E}">
        <p14:creationId xmlns:p14="http://schemas.microsoft.com/office/powerpoint/2010/main" val="2373654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27101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15:8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จงใจกว้างเอื้อเฟื้อให้เขายืม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ตามที่เขาจำเป็น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19229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จงจำไว้ว่าผู้ที่หว่านอย่างตระหนี่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ก็จะเก็บเกี่ยวได้น้อย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ผู้ที่หว่านด้วยใจกว้างขวาง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ก็จะเก็บเกี่ยวได้มาก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15:9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จงระวัง อย่ามีความคิดชั่วร้ายว่า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“ปีที่เจ็ดซึ่งเป็นปีแห่งการยกหนี้สิน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ใกล้จะมาถึงแล้ว” ก็เลยไร้น้ำใจ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ไม่ยอมให้อะไรแก่พี่น้องผู้ยากไร้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015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81379" y="3346004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เขาอาจร้องทูลองค์พระผู้เป็นเจ้า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แล้วจะถือเป็นความผิดบาปของท่าน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02917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57935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15:10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ท่านจงให้เขายืมด้วยใจกว้างขวาง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และอย่ามีใจคิดเสียดาย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1370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46239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เพราะพระยาห์เวห์พระเจ้าของท่าน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จะทรงอวยพรท่านในกิจการงานทุกอย่างและทุกสิ่งที่ท่านทำ</a:t>
            </a:r>
          </a:p>
        </p:txBody>
      </p:sp>
    </p:spTree>
    <p:extLst>
      <p:ext uri="{BB962C8B-B14F-4D97-AF65-F5344CB8AC3E}">
        <p14:creationId xmlns:p14="http://schemas.microsoft.com/office/powerpoint/2010/main" val="320273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46239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บุคคลที่มีใจกว้างขวาง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จะเก็บเกี่ยวได้มาก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9:6</a:t>
            </a:r>
          </a:p>
        </p:txBody>
      </p:sp>
    </p:spTree>
    <p:extLst>
      <p:ext uri="{BB962C8B-B14F-4D97-AF65-F5344CB8AC3E}">
        <p14:creationId xmlns:p14="http://schemas.microsoft.com/office/powerpoint/2010/main" val="4245227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19491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จงจำไว้ว่าผู้ที่หว่านอย่างตระหนี่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ก็จะเก็บเกี่ยวได้น้อย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ผู้ที่หว่านด้วยใจกว้างขวาง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ก็จะเก็บเกี่ยวได้มาก</a:t>
            </a:r>
          </a:p>
        </p:txBody>
      </p:sp>
    </p:spTree>
    <p:extLst>
      <p:ext uri="{BB962C8B-B14F-4D97-AF65-F5344CB8AC3E}">
        <p14:creationId xmlns:p14="http://schemas.microsoft.com/office/powerpoint/2010/main" val="347178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856904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คนที่มีใจกว้างขวางจะเจริญรุ่งเรือง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สุภาษิต 11:24-25, สุภาษิต 22:9</a:t>
            </a:r>
          </a:p>
        </p:txBody>
      </p:sp>
    </p:spTree>
    <p:extLst>
      <p:ext uri="{BB962C8B-B14F-4D97-AF65-F5344CB8AC3E}">
        <p14:creationId xmlns:p14="http://schemas.microsoft.com/office/powerpoint/2010/main" val="2920320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13111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11:24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บางคนยิ่งให้อย่างใจกว้าง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กลับยิ่งมีเพิ่มมากขึ้น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ส่วนบางคนยิ่งตระหนี่ถี่เหนียว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กลับยิ่งขาดแคลน</a:t>
            </a:r>
          </a:p>
        </p:txBody>
      </p:sp>
    </p:spTree>
    <p:extLst>
      <p:ext uri="{BB962C8B-B14F-4D97-AF65-F5344CB8AC3E}">
        <p14:creationId xmlns:p14="http://schemas.microsoft.com/office/powerpoint/2010/main" val="4214548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68511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11:25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คนใจกว้างจะเจริญรุ่งเรือง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ผู้ที่นำความชุ่มชื่นไปสู่คนอื่น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ก็จะได้รับความชุ่มชื่น</a:t>
            </a:r>
          </a:p>
        </p:txBody>
      </p:sp>
    </p:spTree>
    <p:extLst>
      <p:ext uri="{BB962C8B-B14F-4D97-AF65-F5344CB8AC3E}">
        <p14:creationId xmlns:p14="http://schemas.microsoft.com/office/powerpoint/2010/main" val="336859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23911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22:9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ความสุขมีแก่คนใจกว้าง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เพราะเขาแบ่งปันอาหารแก่ผู้ยากไร้</a:t>
            </a:r>
          </a:p>
        </p:txBody>
      </p:sp>
    </p:spTree>
    <p:extLst>
      <p:ext uri="{BB962C8B-B14F-4D97-AF65-F5344CB8AC3E}">
        <p14:creationId xmlns:p14="http://schemas.microsoft.com/office/powerpoint/2010/main" val="2580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30290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ในข้อ 6 คำกรีกสำหรับใจกว้างขวางหมายถึง “ให้ด้วยพระพร” กำลังพูดถึงการมีใจที่จะอวยพรผู้อื่นโดยการให้ </a:t>
            </a:r>
          </a:p>
        </p:txBody>
      </p:sp>
    </p:spTree>
    <p:extLst>
      <p:ext uri="{BB962C8B-B14F-4D97-AF65-F5344CB8AC3E}">
        <p14:creationId xmlns:p14="http://schemas.microsoft.com/office/powerpoint/2010/main" val="270392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793111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พระเจ้าจะให้ท่านมั่งคั่งในทุกด้าน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</a:p>
        </p:txBody>
      </p:sp>
    </p:spTree>
    <p:extLst>
      <p:ext uri="{BB962C8B-B14F-4D97-AF65-F5344CB8AC3E}">
        <p14:creationId xmlns:p14="http://schemas.microsoft.com/office/powerpoint/2010/main" val="3984850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84460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พระองค์จะทรงให้ท่านมั่งคั่งในทุกด้านเพื่อท่านจะสามารถเอื้อเฟื้อเผื่อแผ่ได้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ในทุกโอกาส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1411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236670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และโดยทางเรา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ความเอื้อเฟื้อเผื่อแผ่ของท่าน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ส่งผลให้มีการขอบพระคุณพระเจ้า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81312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126933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นี่มีความหมายอะไรต่อเราในทุกวันนี้?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ถ้าท่านต้องการมีความเชื่อ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สำหรับการเพิ่มพูน ถ้าท่านต้องการ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ให้พระเจ้าเพิ่มพูนให้ท่าน ให้มีความเชื่อ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ในหลักการตามพระคัมภีร์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1707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0747" y="303765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เรื่องใจกว้างขวาง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เป็นคนที่มีใจกว้างขวาง </a:t>
            </a:r>
          </a:p>
        </p:txBody>
      </p:sp>
    </p:spTree>
    <p:extLst>
      <p:ext uri="{BB962C8B-B14F-4D97-AF65-F5344CB8AC3E}">
        <p14:creationId xmlns:p14="http://schemas.microsoft.com/office/powerpoint/2010/main" val="3794756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hill with arms outstretched&#10;&#10;Description automatically generated">
            <a:extLst>
              <a:ext uri="{FF2B5EF4-FFF2-40B4-BE49-F238E27FC236}">
                <a16:creationId xmlns:a16="http://schemas.microsoft.com/office/drawing/2014/main" id="{ABD309D0-3B4B-7D55-CDFA-3450D28C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0" y="0"/>
            <a:ext cx="12202819" cy="68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1748909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9:7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แต่ละคนควรให้ตามที่คิดหมายไว้ในใจ ไม่ใช่อย่างลังเลหรือเพราะถูกผลักดัน เพราะพระเจ้าทรงรักผู้ที่ให้ด้วยใจยินดี</a:t>
            </a:r>
          </a:p>
        </p:txBody>
      </p:sp>
    </p:spTree>
    <p:extLst>
      <p:ext uri="{BB962C8B-B14F-4D97-AF65-F5344CB8AC3E}">
        <p14:creationId xmlns:p14="http://schemas.microsoft.com/office/powerpoint/2010/main" val="30163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3" y="1194911"/>
            <a:ext cx="12191999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และพระเจ้าทรงสามารถประทานพระคุณ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ทุกประการอย่างล้นเหลือแก่ท่าน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เพื่อว่าท่านจะมีทุกอย่างที่จำเป็น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อยู่ทุกเวลา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54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673964" y="2856905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และท่านจะมีล้นเหลือ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สำหรับการดีทุกอย่าง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4407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80207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9:9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เหมือนที่มีเขียนไว้ว่า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“เขาได้แจกจ่ายให้คนยากจน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ความชอบธรรมของเขาดำรงอยู่นิรันดร์”</a:t>
            </a:r>
          </a:p>
        </p:txBody>
      </p:sp>
    </p:spTree>
    <p:extLst>
      <p:ext uri="{BB962C8B-B14F-4D97-AF65-F5344CB8AC3E}">
        <p14:creationId xmlns:p14="http://schemas.microsoft.com/office/powerpoint/2010/main" val="114775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3B8C5-80A5-A7BE-72EC-2CCDC109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7" y="0"/>
            <a:ext cx="121472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3FCE-5EC6-02E5-213F-650142D16EAA}"/>
              </a:ext>
            </a:extLst>
          </p:cNvPr>
          <p:cNvSpPr txBox="1"/>
          <p:nvPr/>
        </p:nvSpPr>
        <p:spPr>
          <a:xfrm>
            <a:off x="777072" y="1058650"/>
            <a:ext cx="11414928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 โครินธ์ 9:10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บัดนี้พระองค์ผู้ประทานเมล็ดแก่ผู้หว่านประทานอาหารแก่ผู้คน จะประทาน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และเพิ่มพูนยุ้งฉางของท่านเช่นกัน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และจะทรงขยายการเก็บเกี่ยว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ความชอบธรรมของท่าน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307462525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1025</Words>
  <Application>Microsoft Office PowerPoint</Application>
  <PresentationFormat>Widescreen</PresentationFormat>
  <Paragraphs>137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89</cp:revision>
  <dcterms:created xsi:type="dcterms:W3CDTF">2023-01-26T04:54:13Z</dcterms:created>
  <dcterms:modified xsi:type="dcterms:W3CDTF">2023-11-23T03:53:43Z</dcterms:modified>
</cp:coreProperties>
</file>