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56" r:id="rId4"/>
    <p:sldId id="357" r:id="rId5"/>
    <p:sldId id="358" r:id="rId6"/>
    <p:sldId id="376" r:id="rId7"/>
    <p:sldId id="359" r:id="rId8"/>
    <p:sldId id="360" r:id="rId9"/>
    <p:sldId id="361" r:id="rId10"/>
    <p:sldId id="377" r:id="rId11"/>
    <p:sldId id="362" r:id="rId12"/>
    <p:sldId id="363" r:id="rId13"/>
    <p:sldId id="364" r:id="rId14"/>
    <p:sldId id="365" r:id="rId15"/>
    <p:sldId id="366" r:id="rId16"/>
    <p:sldId id="378" r:id="rId17"/>
    <p:sldId id="367" r:id="rId18"/>
    <p:sldId id="368" r:id="rId19"/>
    <p:sldId id="379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80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142"/>
    <a:srgbClr val="002346"/>
    <a:srgbClr val="00172E"/>
    <a:srgbClr val="003366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E1B8A-35FC-4D98-AE74-572991E3ED62}" v="16" dt="2023-11-02T10:43:32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30/11/66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ictures of a person and a child&#10;&#10;Description automatically generated">
            <a:extLst>
              <a:ext uri="{FF2B5EF4-FFF2-40B4-BE49-F238E27FC236}">
                <a16:creationId xmlns:a16="http://schemas.microsoft.com/office/drawing/2014/main" id="{68164F01-A92C-806C-B400-E3387F06E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CE300B2-2A4F-D375-5214-62B7BF575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1A5CC-1CAE-55D4-686D-380DF3671E73}"/>
              </a:ext>
            </a:extLst>
          </p:cNvPr>
          <p:cNvSpPr txBox="1"/>
          <p:nvPr/>
        </p:nvSpPr>
        <p:spPr>
          <a:xfrm>
            <a:off x="-146722" y="2091037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และยกข้าวของให้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ตามที่พวกเขาขอ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ชาวอิสราเอล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ยึดสิ่งของของชาวอียิปต์ไปด้วยวิธีนี้</a:t>
            </a:r>
          </a:p>
        </p:txBody>
      </p:sp>
    </p:spTree>
    <p:extLst>
      <p:ext uri="{BB962C8B-B14F-4D97-AF65-F5344CB8AC3E}">
        <p14:creationId xmlns:p14="http://schemas.microsoft.com/office/powerpoint/2010/main" val="399134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EEBAD0B-5669-6551-1D03-4C8434406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AEE75-197A-E041-054F-D1F982E33CEB}"/>
              </a:ext>
            </a:extLst>
          </p:cNvPr>
          <p:cNvSpPr txBox="1"/>
          <p:nvPr/>
        </p:nvSpPr>
        <p:spPr>
          <a:xfrm>
            <a:off x="-307343" y="1771214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1.1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แม้ว่าพระเจ้าทรงเป็นบิดา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ที่ยอดเยี่ยมและสมบูรณ์แบบ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แต่ชาวอิสราเอลก็ยังบ่น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อพยพ 15:24, อพยพ 16:2</a:t>
            </a:r>
          </a:p>
        </p:txBody>
      </p:sp>
    </p:spTree>
    <p:extLst>
      <p:ext uri="{BB962C8B-B14F-4D97-AF65-F5344CB8AC3E}">
        <p14:creationId xmlns:p14="http://schemas.microsoft.com/office/powerpoint/2010/main" val="238407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EED8D96-2F58-491A-6A36-07DC4A806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81661F-1B13-4FE5-D732-B33A3DA79C96}"/>
              </a:ext>
            </a:extLst>
          </p:cNvPr>
          <p:cNvSpPr txBox="1"/>
          <p:nvPr/>
        </p:nvSpPr>
        <p:spPr>
          <a:xfrm>
            <a:off x="-301083" y="1748912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อพยพ 15:24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ดังนั้นเหล่าประชากร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จึงบ่นว่าโมเสสว่า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“จะให้พวกเราเอาอะไรดื่ม?”</a:t>
            </a:r>
          </a:p>
        </p:txBody>
      </p:sp>
    </p:spTree>
    <p:extLst>
      <p:ext uri="{BB962C8B-B14F-4D97-AF65-F5344CB8AC3E}">
        <p14:creationId xmlns:p14="http://schemas.microsoft.com/office/powerpoint/2010/main" val="3370416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F81E484-6362-0DEF-3072-DDC2C4408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21116-83FA-5551-9B75-D494A9F8D618}"/>
              </a:ext>
            </a:extLst>
          </p:cNvPr>
          <p:cNvSpPr txBox="1"/>
          <p:nvPr/>
        </p:nvSpPr>
        <p:spPr>
          <a:xfrm>
            <a:off x="0" y="184927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อพยพ 16:2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ในถิ่นกันดารนั้น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ชนอิสราเอลทั้งปวง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บ่นว่าโมเสสกับอาโรน</a:t>
            </a:r>
          </a:p>
        </p:txBody>
      </p:sp>
    </p:spTree>
    <p:extLst>
      <p:ext uri="{BB962C8B-B14F-4D97-AF65-F5344CB8AC3E}">
        <p14:creationId xmlns:p14="http://schemas.microsoft.com/office/powerpoint/2010/main" val="2176010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3BA1908-FE47-B8AE-B002-4C5BF176D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D2A9B0-BF5C-40EC-9AB1-886FD8C5A66F}"/>
              </a:ext>
            </a:extLst>
          </p:cNvPr>
          <p:cNvSpPr txBox="1"/>
          <p:nvPr/>
        </p:nvSpPr>
        <p:spPr>
          <a:xfrm>
            <a:off x="0" y="2414421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เพราะเหตุใดชาวอิสราเอล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จึงบ่นต่อพระเจ้าผู้ทรงยอดเยี่ยม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และสมบูรณ์แบบ?</a:t>
            </a:r>
          </a:p>
        </p:txBody>
      </p:sp>
    </p:spTree>
    <p:extLst>
      <p:ext uri="{BB962C8B-B14F-4D97-AF65-F5344CB8AC3E}">
        <p14:creationId xmlns:p14="http://schemas.microsoft.com/office/powerpoint/2010/main" val="9416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E8C0BBF-E35C-8A18-8753-5EB376159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C5D54-5ED8-8BDD-66E6-81422666B98B}"/>
              </a:ext>
            </a:extLst>
          </p:cNvPr>
          <p:cNvSpPr txBox="1"/>
          <p:nvPr/>
        </p:nvSpPr>
        <p:spPr>
          <a:xfrm>
            <a:off x="-698264" y="1554209"/>
            <a:ext cx="11709751" cy="507831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1.2.1	ชาวอิสราเอล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เริ่มไม่มีความสุข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และเริ่มบ่น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เพราะพวกเขามัวแต่จดจ่อไปที่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สิ่งที่พวกเขาไม่มี 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ปัญหา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และความยากลำบาก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3944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E8C0BBF-E35C-8A18-8753-5EB376159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C5D54-5ED8-8BDD-66E6-81422666B98B}"/>
              </a:ext>
            </a:extLst>
          </p:cNvPr>
          <p:cNvSpPr txBox="1"/>
          <p:nvPr/>
        </p:nvSpPr>
        <p:spPr>
          <a:xfrm>
            <a:off x="-386030" y="2561396"/>
            <a:ext cx="11709751" cy="310854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แทนที่จะจดจ่อไปที่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ทุกสิ่งที่พระเจ้าได้ทรงกระทำ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เพื่อพวกเขา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และมอบให้พวกเขา</a:t>
            </a:r>
          </a:p>
        </p:txBody>
      </p:sp>
    </p:spTree>
    <p:extLst>
      <p:ext uri="{BB962C8B-B14F-4D97-AF65-F5344CB8AC3E}">
        <p14:creationId xmlns:p14="http://schemas.microsoft.com/office/powerpoint/2010/main" val="100621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9DA6B22-2A98-61EF-DE34-AA6702BFB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07895B-3A48-55B5-F8C9-E442D94F3BBF}"/>
              </a:ext>
            </a:extLst>
          </p:cNvPr>
          <p:cNvSpPr txBox="1"/>
          <p:nvPr/>
        </p:nvSpPr>
        <p:spPr>
          <a:xfrm>
            <a:off x="-140075" y="2626293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สันติสุขและการขอบพระคุณ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ที่อยู่ในใจของท่าน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โคโลสี 3:15</a:t>
            </a:r>
          </a:p>
        </p:txBody>
      </p:sp>
    </p:spTree>
    <p:extLst>
      <p:ext uri="{BB962C8B-B14F-4D97-AF65-F5344CB8AC3E}">
        <p14:creationId xmlns:p14="http://schemas.microsoft.com/office/powerpoint/2010/main" val="4068773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E119095-041A-3EF4-6C66-7EF01C270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C8BD4-FB52-EE59-0C2D-2885A8D33A63}"/>
              </a:ext>
            </a:extLst>
          </p:cNvPr>
          <p:cNvSpPr txBox="1"/>
          <p:nvPr/>
        </p:nvSpPr>
        <p:spPr>
          <a:xfrm>
            <a:off x="149857" y="1654570"/>
            <a:ext cx="11414928" cy="507831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โคโลสี 3:15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จงให้สันติสุขของพระคริสต์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ครองใจท่าน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ทรงเรียกท่านมาเป็นอวัยวะ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ของกายเดียวกัน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1474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E119095-041A-3EF4-6C66-7EF01C270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4C8BD4-FB52-EE59-0C2D-2885A8D33A63}"/>
              </a:ext>
            </a:extLst>
          </p:cNvPr>
          <p:cNvSpPr txBox="1"/>
          <p:nvPr/>
        </p:nvSpPr>
        <p:spPr>
          <a:xfrm>
            <a:off x="0" y="3310316"/>
            <a:ext cx="11414928" cy="212365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เพื่อท่านจะได้รับสันติสุขนี้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และจงมีใจขอบพระคุณ</a:t>
            </a:r>
          </a:p>
        </p:txBody>
      </p:sp>
    </p:spTree>
    <p:extLst>
      <p:ext uri="{BB962C8B-B14F-4D97-AF65-F5344CB8AC3E}">
        <p14:creationId xmlns:p14="http://schemas.microsoft.com/office/powerpoint/2010/main" val="54740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C921BC1-8884-A2AC-41BC-7B954FE9B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773A4-ED2E-2F2B-201F-695BE1235A87}"/>
              </a:ext>
            </a:extLst>
          </p:cNvPr>
          <p:cNvSpPr txBox="1"/>
          <p:nvPr/>
        </p:nvSpPr>
        <p:spPr>
          <a:xfrm>
            <a:off x="-229285" y="2302906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8000" b="1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พระเจ้าทรงเป็นพระบิดา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>
                <a:latin typeface="Angsana New" panose="02020603050405020304" pitchFamily="18" charset="-34"/>
                <a:cs typeface="Angsana New" panose="02020603050405020304" pitchFamily="18" charset="-34"/>
              </a:rPr>
              <a:t>ที่ยอดเยี่ยม</a:t>
            </a:r>
          </a:p>
          <a:p>
            <a:pPr algn="ctr">
              <a:lnSpc>
                <a:spcPct val="90000"/>
              </a:lnSpc>
            </a:pPr>
            <a:r>
              <a:rPr lang="th-TH" sz="8000" b="1">
                <a:latin typeface="Angsana New" panose="02020603050405020304" pitchFamily="18" charset="-34"/>
                <a:cs typeface="Angsana New" panose="02020603050405020304" pitchFamily="18" charset="-34"/>
              </a:rPr>
              <a:t>- อพยพ 6:6-8, อพยพ 12:35-36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177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665D983-84CD-D468-9ABF-81F9A721D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0C50A-CA73-5732-E23A-A83E0DCE9BF8}"/>
              </a:ext>
            </a:extLst>
          </p:cNvPr>
          <p:cNvSpPr txBox="1"/>
          <p:nvPr/>
        </p:nvSpPr>
        <p:spPr>
          <a:xfrm>
            <a:off x="-747132" y="1194911"/>
            <a:ext cx="11943926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พระเจ้าต้องการให้ท่าน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เต็มด้วยการขอบคุณ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เพราะนั่นจะนำสันติสุข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มาสู่หัวใจของท่าน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และช่วย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สร้างชีวิตที่มีความสุขให้แก่ท่าน</a:t>
            </a:r>
          </a:p>
        </p:txBody>
      </p:sp>
    </p:spTree>
    <p:extLst>
      <p:ext uri="{BB962C8B-B14F-4D97-AF65-F5344CB8AC3E}">
        <p14:creationId xmlns:p14="http://schemas.microsoft.com/office/powerpoint/2010/main" val="2567640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2E3EF0A-781D-B22C-5ECC-572890640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88DBBC-FB40-9F1C-BB2E-EAC9ACB5ABFE}"/>
              </a:ext>
            </a:extLst>
          </p:cNvPr>
          <p:cNvSpPr txBox="1"/>
          <p:nvPr/>
        </p:nvSpPr>
        <p:spPr>
          <a:xfrm>
            <a:off x="-669073" y="2005389"/>
            <a:ext cx="11943926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ไม่ว่าเราจะอายุเท่าใด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เราทุกคนล้วนแต่มีสิ่งมากมาย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ให้ขอบคุณ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สดุดี 103:1-5</a:t>
            </a:r>
          </a:p>
        </p:txBody>
      </p:sp>
    </p:spTree>
    <p:extLst>
      <p:ext uri="{BB962C8B-B14F-4D97-AF65-F5344CB8AC3E}">
        <p14:creationId xmlns:p14="http://schemas.microsoft.com/office/powerpoint/2010/main" val="1825710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9D044D8-DAD8-6B1C-BA28-5C15B934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BFA19-E5A2-005D-D63C-AB5F86DA7724}"/>
              </a:ext>
            </a:extLst>
          </p:cNvPr>
          <p:cNvSpPr txBox="1"/>
          <p:nvPr/>
        </p:nvSpPr>
        <p:spPr>
          <a:xfrm>
            <a:off x="-922803" y="1184428"/>
            <a:ext cx="12657604" cy="60631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103:1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จิตวิญญาณของข้าพเจ้าเอ๋ย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จงสรรเสริญองค์พระผู้เป็นเจ้า</a:t>
            </a: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ทั้งหมดในชีวิตของข้าพเจ้า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จงสรรเสริญพระนามอันบริสุทธิ์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084187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5EFE4DB-BADA-1FD5-3B0A-6C7A81C38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FE511E-2CD0-0FF0-9840-3D0D5E138706}"/>
              </a:ext>
            </a:extLst>
          </p:cNvPr>
          <p:cNvSpPr txBox="1"/>
          <p:nvPr/>
        </p:nvSpPr>
        <p:spPr>
          <a:xfrm>
            <a:off x="-1115122" y="1083400"/>
            <a:ext cx="1265760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103:2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จิตวิญญาณของข้าพเจ้าเอ๋ย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จงสรรเสริญองค์พระผู้เป็นเจ้า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และอย่าลืมพระราชกิจทั้งปวง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อันเปี่ยมด้วยพระคุณ</a:t>
            </a:r>
          </a:p>
        </p:txBody>
      </p:sp>
    </p:spTree>
    <p:extLst>
      <p:ext uri="{BB962C8B-B14F-4D97-AF65-F5344CB8AC3E}">
        <p14:creationId xmlns:p14="http://schemas.microsoft.com/office/powerpoint/2010/main" val="3118544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10DC54C-58F0-601D-8EE7-1BA974C3F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93D99-AFA0-08C8-2230-084312D7BB27}"/>
              </a:ext>
            </a:extLst>
          </p:cNvPr>
          <p:cNvSpPr txBox="1"/>
          <p:nvPr/>
        </p:nvSpPr>
        <p:spPr>
          <a:xfrm>
            <a:off x="-724829" y="1923766"/>
            <a:ext cx="1265760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103:3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ผู้ทรงอภัยโทษบาปทั้งหมดของท่าน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และทรงรักษาโรคภัยทั้งสิ้นของท่าน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66111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66DA4B2E-737F-D301-54E5-DC120C8B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D84A1B-D6D1-BE8D-147F-8C0DF5CFBEB4}"/>
              </a:ext>
            </a:extLst>
          </p:cNvPr>
          <p:cNvSpPr txBox="1"/>
          <p:nvPr/>
        </p:nvSpPr>
        <p:spPr>
          <a:xfrm>
            <a:off x="-802888" y="1603945"/>
            <a:ext cx="1265760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103:4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ผู้ทรงไถ่ชีวิตของท่านจากแดนผู้ตาย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และทรงเชิดชูท่านด้วยความรักมั่นคง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และความเอ็นดูสงสาร</a:t>
            </a:r>
          </a:p>
        </p:txBody>
      </p:sp>
    </p:spTree>
    <p:extLst>
      <p:ext uri="{BB962C8B-B14F-4D97-AF65-F5344CB8AC3E}">
        <p14:creationId xmlns:p14="http://schemas.microsoft.com/office/powerpoint/2010/main" val="2316680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466CE74-8F68-04E7-F469-D13C1DFA7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150D88-FBBA-3DBA-7ED3-EF307447F418}"/>
              </a:ext>
            </a:extLst>
          </p:cNvPr>
          <p:cNvSpPr txBox="1"/>
          <p:nvPr/>
        </p:nvSpPr>
        <p:spPr>
          <a:xfrm>
            <a:off x="-936703" y="1194911"/>
            <a:ext cx="1265760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103:5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ผู้ทรงให้ท่านอิ่มเอมด้วยสิ่งดีๆ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ตลอดชีวิต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เพื่อวัยฉกรรจ์ของท่าน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จะกลับคืนมาใหม่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เหมือนวัยหนุ่มของนกอินทรี</a:t>
            </a:r>
          </a:p>
        </p:txBody>
      </p:sp>
    </p:spTree>
    <p:extLst>
      <p:ext uri="{BB962C8B-B14F-4D97-AF65-F5344CB8AC3E}">
        <p14:creationId xmlns:p14="http://schemas.microsoft.com/office/powerpoint/2010/main" val="1736992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ictures of a person and a child&#10;&#10;Description automatically generated">
            <a:extLst>
              <a:ext uri="{FF2B5EF4-FFF2-40B4-BE49-F238E27FC236}">
                <a16:creationId xmlns:a16="http://schemas.microsoft.com/office/drawing/2014/main" id="{68164F01-A92C-806C-B400-E3387F06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52987A4-C423-1EB2-D08F-913804DA3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5BBFE-8515-645A-8121-00CB3C7F74D6}"/>
              </a:ext>
            </a:extLst>
          </p:cNvPr>
          <p:cNvSpPr txBox="1"/>
          <p:nvPr/>
        </p:nvSpPr>
        <p:spPr>
          <a:xfrm>
            <a:off x="-263719" y="1192219"/>
            <a:ext cx="11414928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อพยพ 6:6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“ฉะนั้นจงไปบอกชนชาติอิสราเอลว่า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‘เราคือพระยาห์เวห์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เราจะปลดปล่อยพวกเจ้า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ให้พ้นจากแอกของชาวอียิปต์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  <a:p>
            <a:pPr algn="ctr">
              <a:lnSpc>
                <a:spcPct val="90000"/>
              </a:lnSpc>
            </a:pP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340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4B2992CF-83B7-5DA5-F074-50BA543C2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97161-A77F-4A04-1160-7935D1F3FA9B}"/>
              </a:ext>
            </a:extLst>
          </p:cNvPr>
          <p:cNvSpPr txBox="1"/>
          <p:nvPr/>
        </p:nvSpPr>
        <p:spPr>
          <a:xfrm>
            <a:off x="-184680" y="1339877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...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ให้พ้นจากการเป็นทาส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ของพวกเขา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เราจะไถ่พวกเจ้า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ด้วยแขนที่เหยียดออก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และด้วยการพิพากษาลงโทษ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อย่างหนัก</a:t>
            </a:r>
          </a:p>
        </p:txBody>
      </p:sp>
    </p:spTree>
    <p:extLst>
      <p:ext uri="{BB962C8B-B14F-4D97-AF65-F5344CB8AC3E}">
        <p14:creationId xmlns:p14="http://schemas.microsoft.com/office/powerpoint/2010/main" val="187023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F5E9724-C9D1-EBBC-376A-9CAE3AA53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87C2A-7A75-9E85-EBAF-746F013AE59A}"/>
              </a:ext>
            </a:extLst>
          </p:cNvPr>
          <p:cNvSpPr txBox="1"/>
          <p:nvPr/>
        </p:nvSpPr>
        <p:spPr>
          <a:xfrm>
            <a:off x="-251866" y="1355155"/>
            <a:ext cx="11414928" cy="537070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อพยพ 6: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เราจะรับพวกเจ้า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เป็นประชากรของเรา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และเราจะเป็นพระเจ้าของพวกเจ้า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แล้วพวกเจ้าจะรู้ว่า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61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F5E9724-C9D1-EBBC-376A-9CAE3AA53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87C2A-7A75-9E85-EBAF-746F013AE59A}"/>
              </a:ext>
            </a:extLst>
          </p:cNvPr>
          <p:cNvSpPr txBox="1"/>
          <p:nvPr/>
        </p:nvSpPr>
        <p:spPr>
          <a:xfrm>
            <a:off x="-240436" y="2084116"/>
            <a:ext cx="11414928" cy="432426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เราคือพระยาห์เวห์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พระเจ้าของพวกเจ้า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ผู้นำพวกเจ้าให้พ้น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5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จากแอกของชาวอียิปต์ 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687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FA7B001-882F-FA4A-8E7D-197E433E4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148B68-9F42-5718-2386-38219E78FA22}"/>
              </a:ext>
            </a:extLst>
          </p:cNvPr>
          <p:cNvSpPr txBox="1"/>
          <p:nvPr/>
        </p:nvSpPr>
        <p:spPr>
          <a:xfrm>
            <a:off x="-140075" y="1125249"/>
            <a:ext cx="11414928" cy="591392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h-TH" sz="7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อพยพ 6:</a:t>
            </a:r>
            <a:r>
              <a:rPr lang="en-US" sz="7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endParaRPr lang="th-TH" sz="7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7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เราจะนำพวกเจ้าไปยังดินแดน</a:t>
            </a:r>
            <a:endParaRPr lang="en-US" sz="7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7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ซึ่งเราได้ยกมือสาบานไว้ว่า</a:t>
            </a:r>
            <a:endParaRPr lang="en-US" sz="7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7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จะยกให้แก่อับราฮัม</a:t>
            </a:r>
            <a:r>
              <a:rPr lang="en-US" sz="7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อิสอัค</a:t>
            </a:r>
            <a:r>
              <a:rPr lang="en-US" sz="7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และยาโคบ</a:t>
            </a:r>
            <a:endParaRPr lang="en-US" sz="7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7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เราจะยกให้เป็นกรรมสิทธิ์ของเจ้า</a:t>
            </a:r>
            <a:endParaRPr lang="en-US" sz="7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th-TH" sz="7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เราคือพระยาห์เวห์’ ”</a:t>
            </a:r>
            <a:endParaRPr lang="en-US" sz="7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285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525C3A6-0792-675C-B04C-C9681B1FA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568F1B-C541-6946-5528-2DF3A9E64859}"/>
              </a:ext>
            </a:extLst>
          </p:cNvPr>
          <p:cNvSpPr txBox="1"/>
          <p:nvPr/>
        </p:nvSpPr>
        <p:spPr>
          <a:xfrm>
            <a:off x="-151226" y="1682003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อพยพ 12:35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พวกเขาทำตามที่โมเสสบอก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และขอเครื่องเงินเครื่องทอง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และเสื้อผ้าจากชาวอียิปต์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007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CE300B2-2A4F-D375-5214-62B7BF575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1A5CC-1CAE-55D4-686D-380DF3671E73}"/>
              </a:ext>
            </a:extLst>
          </p:cNvPr>
          <p:cNvSpPr txBox="1"/>
          <p:nvPr/>
        </p:nvSpPr>
        <p:spPr>
          <a:xfrm>
            <a:off x="-302839" y="1670852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อพยพ 12:36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ทรงกระทำให้ชาวอียิปต์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ชื่นชอบชาวอิสราเอล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2463142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586</Words>
  <Application>Microsoft Office PowerPoint</Application>
  <PresentationFormat>Widescreen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94</cp:revision>
  <dcterms:created xsi:type="dcterms:W3CDTF">2023-01-26T04:54:13Z</dcterms:created>
  <dcterms:modified xsi:type="dcterms:W3CDTF">2023-11-30T09:56:32Z</dcterms:modified>
</cp:coreProperties>
</file>