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94660"/>
  </p:normalViewPr>
  <p:slideViewPr>
    <p:cSldViewPr snapToGrid="0">
      <p:cViewPr>
        <p:scale>
          <a:sx n="59" d="100"/>
          <a:sy n="59" d="100"/>
        </p:scale>
        <p:origin x="1914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21/12/66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text and snowflakes&#10;&#10;Description automatically generated">
            <a:extLst>
              <a:ext uri="{FF2B5EF4-FFF2-40B4-BE49-F238E27FC236}">
                <a16:creationId xmlns:a16="http://schemas.microsoft.com/office/drawing/2014/main" id="{0AA5A644-C489-515A-D1FF-810ADF74A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15" y="-48987"/>
            <a:ext cx="12551229" cy="70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-146955" y="1067799"/>
            <a:ext cx="1246958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 3:16</a:t>
            </a:r>
          </a:p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เพราะว่าพระเจ้าทรงรักโลก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จนได้ประทานพระบุตรองค์เดียว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 เพื่อทุกคนที่เชื่อในพระบุตรนั้นจะไม่พินาศแต่มีชีวิตนิรันดร์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70569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1621797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พระองค์ทรงเสาะหา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พวกเขาอย่างไร?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โดยการประกาศข่าวดีของอาณาจักรพระเจ้า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มัทธิว 9:35</a:t>
            </a:r>
          </a:p>
        </p:txBody>
      </p:sp>
    </p:spTree>
    <p:extLst>
      <p:ext uri="{BB962C8B-B14F-4D97-AF65-F5344CB8AC3E}">
        <p14:creationId xmlns:p14="http://schemas.microsoft.com/office/powerpoint/2010/main" val="275739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1035144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9:35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พระเยซูเสด็จไปตามเมือง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และหมู่บ้านต่างๆ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ทรงเทศนาในธรรมศาลา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ประกาศข่าวประเสริฐ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257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778782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เรื่องอาณาจักรของพระเจ้า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และรักษาโรคภัยไข้เจ็บทั้งปวง</a:t>
            </a:r>
          </a:p>
        </p:txBody>
      </p:sp>
    </p:spTree>
    <p:extLst>
      <p:ext uri="{BB962C8B-B14F-4D97-AF65-F5344CB8AC3E}">
        <p14:creationId xmlns:p14="http://schemas.microsoft.com/office/powerpoint/2010/main" val="100036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290100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พระเยซูทรงช่วยผู้ที่หลงหาย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ให้รอดจากความบาป จากความเจ็บป่วย และจากการกดขี่เบียดเบียน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239036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35541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พระเยซูเสด็จมาช่วยมวลมนุษย์ให้รอดจากความบาป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ยอห์น 3:16-17</a:t>
            </a:r>
          </a:p>
        </p:txBody>
      </p:sp>
    </p:spTree>
    <p:extLst>
      <p:ext uri="{BB962C8B-B14F-4D97-AF65-F5344CB8AC3E}">
        <p14:creationId xmlns:p14="http://schemas.microsoft.com/office/powerpoint/2010/main" val="65681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-138793" y="1064279"/>
            <a:ext cx="12469586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 3:16</a:t>
            </a:r>
          </a:p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เพราะว่าพระเจ้าทรงรักโลก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จนได้ประทานพระบุตรองค์เดียว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 เพื่อทุกคนที่เชื่อในพระบุตรนั้นจะไม่พินาศแต่มีชีวิตนิรันดร์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195519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1051476"/>
            <a:ext cx="1179530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 3:17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เพราะพระเจ้าไม่ได้ทรงส่ง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พระบุตรของพระองค์มาในโลก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เพื่อพิพากษาลงโทษโลก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แต่เพื่อช่วยโลกให้รอดโดยทางพระบุตรนั้น</a:t>
            </a:r>
          </a:p>
        </p:txBody>
      </p:sp>
    </p:spTree>
    <p:extLst>
      <p:ext uri="{BB962C8B-B14F-4D97-AF65-F5344CB8AC3E}">
        <p14:creationId xmlns:p14="http://schemas.microsoft.com/office/powerpoint/2010/main" val="45467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1605475"/>
            <a:ext cx="11795302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พระเยซูทรงได้รับการเจิม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เพื่อรักษาท่านให้หายจากความเจ็บป่วย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และจากการกดขี่เบียดเบียน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กิจการ 10:38</a:t>
            </a:r>
          </a:p>
        </p:txBody>
      </p:sp>
    </p:spTree>
    <p:extLst>
      <p:ext uri="{BB962C8B-B14F-4D97-AF65-F5344CB8AC3E}">
        <p14:creationId xmlns:p14="http://schemas.microsoft.com/office/powerpoint/2010/main" val="248108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969834"/>
            <a:ext cx="1179530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10:38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คือที่พระเจ้าทรงเจิมตั้งพระเยซู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แห่งนาซาเร็ธด้วยพระวิญญาณบริสุทธิ์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และด้วยฤทธานุภาพ และที่พระองค์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เสด็จไปทั่ว ทรงทำความดี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08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06149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19:10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เพราะบุตรมนุษย์ได้มา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เพื่อเสาะหาและช่วยผู้ที่หลงหายไปให้รอด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2175802"/>
            <a:ext cx="11795302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และรักษาคนทั้งปวง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ที่ตกอยู่ใต้อำนาจของมาร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เพราะพระเจ้าสถิตกับพระองค์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44944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1035150"/>
            <a:ext cx="1179530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ท่านจะรับความรอดได้อย่างไร?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4.1	เชื่อในข่าวดีขององค์พระเยซูคริสต์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และเชิญพระองค์เข้ามาในหัวใจของท่านเพื่อมาเป็นองค์พระผู้เป็นเจ้าของท่าน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โรม 10:9-10</a:t>
            </a:r>
          </a:p>
        </p:txBody>
      </p:sp>
    </p:spTree>
    <p:extLst>
      <p:ext uri="{BB962C8B-B14F-4D97-AF65-F5344CB8AC3E}">
        <p14:creationId xmlns:p14="http://schemas.microsoft.com/office/powerpoint/2010/main" val="390548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756094"/>
            <a:ext cx="11795302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10:9</a:t>
            </a: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นั่นคือถ้าท่านยอมรับด้วยปากของท่านว่า “พระเยซูทรงเป็นองค์พระผู้เป็นเจ้า”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และเชื่อในใจของท่านว่า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พระเจ้าทรงให้พระองค์เป็นขึ้นจากตาย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ท่านก็จะได้รับความรอด</a:t>
            </a:r>
          </a:p>
        </p:txBody>
      </p:sp>
    </p:spTree>
    <p:extLst>
      <p:ext uri="{BB962C8B-B14F-4D97-AF65-F5344CB8AC3E}">
        <p14:creationId xmlns:p14="http://schemas.microsoft.com/office/powerpoint/2010/main" val="204812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198349" y="1035150"/>
            <a:ext cx="1179530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10:10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เพราะท่านเชื่อด้วยใจ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จึงทรงให้ท่านเป็นผู้ชอบธรรม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และเพราะท่านยอมรับด้วยปาก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จึงทรงให้ท่านรอด</a:t>
            </a:r>
          </a:p>
        </p:txBody>
      </p:sp>
    </p:spTree>
    <p:extLst>
      <p:ext uri="{BB962C8B-B14F-4D97-AF65-F5344CB8AC3E}">
        <p14:creationId xmlns:p14="http://schemas.microsoft.com/office/powerpoint/2010/main" val="100945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text and snowflakes&#10;&#10;Description automatically generated">
            <a:extLst>
              <a:ext uri="{FF2B5EF4-FFF2-40B4-BE49-F238E27FC236}">
                <a16:creationId xmlns:a16="http://schemas.microsoft.com/office/drawing/2014/main" id="{0AA5A644-C489-515A-D1FF-810ADF74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15" y="-48987"/>
            <a:ext cx="12551229" cy="70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1067798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	คำว่า หลงหาย หมายถึงอะไร?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คำว่า หลงหาย มีความหมายว่า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หลงหายไปในความบาป และการเป็นทาสของฤทธิ์อำนาจของความบาป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เอเฟซัส 2:1-3</a:t>
            </a:r>
          </a:p>
        </p:txBody>
      </p:sp>
    </p:spTree>
    <p:extLst>
      <p:ext uri="{BB962C8B-B14F-4D97-AF65-F5344CB8AC3E}">
        <p14:creationId xmlns:p14="http://schemas.microsoft.com/office/powerpoint/2010/main" val="10920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17579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2:1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ส่วนท่านทั้งหลายได้ตายแล้วในการล่วงละเมิดและในบาปทั้งหลาย</a:t>
            </a:r>
          </a:p>
        </p:txBody>
      </p:sp>
    </p:spTree>
    <p:extLst>
      <p:ext uri="{BB962C8B-B14F-4D97-AF65-F5344CB8AC3E}">
        <p14:creationId xmlns:p14="http://schemas.microsoft.com/office/powerpoint/2010/main" val="348121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-138793" y="1143913"/>
            <a:ext cx="12469585" cy="531491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2:</a:t>
            </a:r>
            <a:r>
              <a:rPr lang="en-US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ซึ่งท่านเคยทำเมื่อดำเนินชีวิตตามวิถีของโลกนี้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และวิถีของเจ้าแห่งย่านฟ้าอากาศ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ซึ่งเป็นวิญญาณที่บัดนี้</a:t>
            </a:r>
            <a:endParaRPr lang="en-US" sz="75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ทำการอยู่ในบรรดาผู้ที่ไม่เชื่อฟัง</a:t>
            </a:r>
          </a:p>
        </p:txBody>
      </p:sp>
    </p:spTree>
    <p:extLst>
      <p:ext uri="{BB962C8B-B14F-4D97-AF65-F5344CB8AC3E}">
        <p14:creationId xmlns:p14="http://schemas.microsoft.com/office/powerpoint/2010/main" val="38123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-269420" y="807678"/>
            <a:ext cx="12714516" cy="62590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2:</a:t>
            </a:r>
            <a:r>
              <a:rPr lang="en-US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ครั้งหนึ่งเราเคยใช้ชีวิตร่วมกับพวกนั้น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บำเรอตัณหาแห่งวิสัยบาปของเรา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สนองความอยากกับความคิดของมัน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ตามวิสัย</a:t>
            </a:r>
            <a:r>
              <a:rPr lang="en-US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เราจึงควรแก่พระพิโรธ</a:t>
            </a:r>
            <a:endParaRPr lang="en-US" sz="7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7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เหมือนคนอื่น</a:t>
            </a:r>
          </a:p>
        </p:txBody>
      </p:sp>
    </p:spTree>
    <p:extLst>
      <p:ext uri="{BB962C8B-B14F-4D97-AF65-F5344CB8AC3E}">
        <p14:creationId xmlns:p14="http://schemas.microsoft.com/office/powerpoint/2010/main" val="20434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17579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คนที่หลงหายจำเป็นต้องรอด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จากฤทธิ์อำนาจของความบาป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ที่ควบคุมชีวิตของพวกเขาไว้ </a:t>
            </a:r>
          </a:p>
        </p:txBody>
      </p:sp>
    </p:spTree>
    <p:extLst>
      <p:ext uri="{BB962C8B-B14F-4D97-AF65-F5344CB8AC3E}">
        <p14:creationId xmlns:p14="http://schemas.microsoft.com/office/powerpoint/2010/main" val="22293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302907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เพราะเหตุใดพระเยซูจึงเสด็จมาเสาะหาผู้ที่หลงหาย และพระองค์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ทรงเสาะหาพวกเขาอย่างไร?</a:t>
            </a:r>
          </a:p>
          <a:p>
            <a:pPr algn="ctr">
              <a:lnSpc>
                <a:spcPct val="90000"/>
              </a:lnSpc>
            </a:pP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48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rectangular frame&#10;&#10;Description automatically generated">
            <a:extLst>
              <a:ext uri="{FF2B5EF4-FFF2-40B4-BE49-F238E27FC236}">
                <a16:creationId xmlns:a16="http://schemas.microsoft.com/office/drawing/2014/main" id="{69DDAAA6-BF91-CD6D-A27B-4FC09E9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-32658"/>
            <a:ext cx="12469586" cy="7099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3499F-3E98-13D3-58F1-9D95D6778FF5}"/>
              </a:ext>
            </a:extLst>
          </p:cNvPr>
          <p:cNvSpPr txBox="1"/>
          <p:nvPr/>
        </p:nvSpPr>
        <p:spPr>
          <a:xfrm>
            <a:off x="380374" y="217579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เพราะพระเจ้า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ทรงรักผู้ที่หลงหาย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ยอห์น 3:16 </a:t>
            </a:r>
          </a:p>
        </p:txBody>
      </p:sp>
    </p:spTree>
    <p:extLst>
      <p:ext uri="{BB962C8B-B14F-4D97-AF65-F5344CB8AC3E}">
        <p14:creationId xmlns:p14="http://schemas.microsoft.com/office/powerpoint/2010/main" val="375397528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602</Words>
  <Application>Microsoft Office PowerPoint</Application>
  <PresentationFormat>Widescreen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82</cp:revision>
  <dcterms:created xsi:type="dcterms:W3CDTF">2023-01-26T04:54:13Z</dcterms:created>
  <dcterms:modified xsi:type="dcterms:W3CDTF">2023-12-21T07:55:26Z</dcterms:modified>
</cp:coreProperties>
</file>